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9" r:id="rId5"/>
    <p:sldId id="260" r:id="rId6"/>
    <p:sldId id="261" r:id="rId7"/>
    <p:sldId id="275" r:id="rId8"/>
    <p:sldId id="271" r:id="rId9"/>
    <p:sldId id="274" r:id="rId10"/>
    <p:sldId id="273" r:id="rId11"/>
    <p:sldId id="276" r:id="rId12"/>
    <p:sldId id="259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5F709-DD5D-4DFD-97D0-48D7B4F6988F}" v="153" dt="2025-03-07T18:30:41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Gourley" userId="17bfbe9d-1c22-4950-a38e-80bc9627d373" providerId="ADAL" clId="{20495F9B-F319-41D0-BF72-9816E8BD780F}"/>
    <pc:docChg chg="undo custSel addSld delSld modSld">
      <pc:chgData name="Tyler Gourley" userId="17bfbe9d-1c22-4950-a38e-80bc9627d373" providerId="ADAL" clId="{20495F9B-F319-41D0-BF72-9816E8BD780F}" dt="2024-12-05T21:31:09.907" v="3476" actId="1038"/>
      <pc:docMkLst>
        <pc:docMk/>
      </pc:docMkLst>
      <pc:sldChg chg="addSp delSp modSp new mod modMedia setBg addAnim delAnim modAnim setClrOvrMap">
        <pc:chgData name="Tyler Gourley" userId="17bfbe9d-1c22-4950-a38e-80bc9627d373" providerId="ADAL" clId="{20495F9B-F319-41D0-BF72-9816E8BD780F}" dt="2024-12-05T05:33:06.188" v="2063"/>
        <pc:sldMkLst>
          <pc:docMk/>
          <pc:sldMk cId="3045487081" sldId="256"/>
        </pc:sldMkLst>
      </pc:sldChg>
      <pc:sldChg chg="addSp delSp modSp new del mod">
        <pc:chgData name="Tyler Gourley" userId="17bfbe9d-1c22-4950-a38e-80bc9627d373" providerId="ADAL" clId="{20495F9B-F319-41D0-BF72-9816E8BD780F}" dt="2024-12-05T20:49:06.147" v="3080" actId="47"/>
        <pc:sldMkLst>
          <pc:docMk/>
          <pc:sldMk cId="3592970280" sldId="257"/>
        </pc:sldMkLst>
      </pc:sldChg>
      <pc:sldChg chg="addSp modSp new mod setBg">
        <pc:chgData name="Tyler Gourley" userId="17bfbe9d-1c22-4950-a38e-80bc9627d373" providerId="ADAL" clId="{20495F9B-F319-41D0-BF72-9816E8BD780F}" dt="2024-12-05T05:34:06.858" v="2068" actId="255"/>
        <pc:sldMkLst>
          <pc:docMk/>
          <pc:sldMk cId="343897771" sldId="258"/>
        </pc:sldMkLst>
      </pc:sldChg>
      <pc:sldChg chg="addSp delSp modSp new mod setBg">
        <pc:chgData name="Tyler Gourley" userId="17bfbe9d-1c22-4950-a38e-80bc9627d373" providerId="ADAL" clId="{20495F9B-F319-41D0-BF72-9816E8BD780F}" dt="2024-12-05T21:02:34.967" v="3354" actId="27636"/>
        <pc:sldMkLst>
          <pc:docMk/>
          <pc:sldMk cId="2191714664" sldId="259"/>
        </pc:sldMkLst>
      </pc:sldChg>
      <pc:sldChg chg="addSp delSp modSp new mod setBg">
        <pc:chgData name="Tyler Gourley" userId="17bfbe9d-1c22-4950-a38e-80bc9627d373" providerId="ADAL" clId="{20495F9B-F319-41D0-BF72-9816E8BD780F}" dt="2024-12-05T05:33:25.529" v="2066" actId="26606"/>
        <pc:sldMkLst>
          <pc:docMk/>
          <pc:sldMk cId="1478411826" sldId="260"/>
        </pc:sldMkLst>
      </pc:sldChg>
      <pc:sldChg chg="addSp delSp modSp new add del mod">
        <pc:chgData name="Tyler Gourley" userId="17bfbe9d-1c22-4950-a38e-80bc9627d373" providerId="ADAL" clId="{20495F9B-F319-41D0-BF72-9816E8BD780F}" dt="2024-12-05T05:36:53.029" v="2157" actId="26606"/>
        <pc:sldMkLst>
          <pc:docMk/>
          <pc:sldMk cId="4143154610" sldId="261"/>
        </pc:sldMkLst>
      </pc:sldChg>
      <pc:sldChg chg="modSp add mod">
        <pc:chgData name="Tyler Gourley" userId="17bfbe9d-1c22-4950-a38e-80bc9627d373" providerId="ADAL" clId="{20495F9B-F319-41D0-BF72-9816E8BD780F}" dt="2024-12-05T04:11:35.689" v="747" actId="20577"/>
        <pc:sldMkLst>
          <pc:docMk/>
          <pc:sldMk cId="937138682" sldId="262"/>
        </pc:sldMkLst>
      </pc:sldChg>
      <pc:sldChg chg="addSp modSp add mod">
        <pc:chgData name="Tyler Gourley" userId="17bfbe9d-1c22-4950-a38e-80bc9627d373" providerId="ADAL" clId="{20495F9B-F319-41D0-BF72-9816E8BD780F}" dt="2024-12-05T05:19:38.136" v="1947" actId="20577"/>
        <pc:sldMkLst>
          <pc:docMk/>
          <pc:sldMk cId="3926598655" sldId="263"/>
        </pc:sldMkLst>
      </pc:sldChg>
      <pc:sldChg chg="addSp delSp modSp add mod setBg">
        <pc:chgData name="Tyler Gourley" userId="17bfbe9d-1c22-4950-a38e-80bc9627d373" providerId="ADAL" clId="{20495F9B-F319-41D0-BF72-9816E8BD780F}" dt="2024-12-05T20:48:45.609" v="3079" actId="255"/>
        <pc:sldMkLst>
          <pc:docMk/>
          <pc:sldMk cId="3587973924" sldId="264"/>
        </pc:sldMkLst>
      </pc:sldChg>
      <pc:sldChg chg="addSp delSp modSp new mod setBg">
        <pc:chgData name="Tyler Gourley" userId="17bfbe9d-1c22-4950-a38e-80bc9627d373" providerId="ADAL" clId="{20495F9B-F319-41D0-BF72-9816E8BD780F}" dt="2024-12-05T20:42:31.819" v="2755" actId="20577"/>
        <pc:sldMkLst>
          <pc:docMk/>
          <pc:sldMk cId="3384767170" sldId="265"/>
        </pc:sldMkLst>
      </pc:sldChg>
      <pc:sldChg chg="addSp delSp modSp new mod setBg addAnim modAnim">
        <pc:chgData name="Tyler Gourley" userId="17bfbe9d-1c22-4950-a38e-80bc9627d373" providerId="ADAL" clId="{20495F9B-F319-41D0-BF72-9816E8BD780F}" dt="2024-12-05T20:26:12.334" v="2395"/>
        <pc:sldMkLst>
          <pc:docMk/>
          <pc:sldMk cId="3742621287" sldId="266"/>
        </pc:sldMkLst>
      </pc:sldChg>
      <pc:sldChg chg="addSp delSp modSp add mod">
        <pc:chgData name="Tyler Gourley" userId="17bfbe9d-1c22-4950-a38e-80bc9627d373" providerId="ADAL" clId="{20495F9B-F319-41D0-BF72-9816E8BD780F}" dt="2024-12-05T21:03:57.873" v="3438" actId="14100"/>
        <pc:sldMkLst>
          <pc:docMk/>
          <pc:sldMk cId="3127687544" sldId="267"/>
        </pc:sldMkLst>
      </pc:sldChg>
      <pc:sldChg chg="addSp delSp modSp new mod">
        <pc:chgData name="Tyler Gourley" userId="17bfbe9d-1c22-4950-a38e-80bc9627d373" providerId="ADAL" clId="{20495F9B-F319-41D0-BF72-9816E8BD780F}" dt="2024-12-05T21:31:09.907" v="3476" actId="1038"/>
        <pc:sldMkLst>
          <pc:docMk/>
          <pc:sldMk cId="1325806296" sldId="268"/>
        </pc:sldMkLst>
      </pc:sldChg>
      <pc:sldChg chg="modSp add mod">
        <pc:chgData name="Tyler Gourley" userId="17bfbe9d-1c22-4950-a38e-80bc9627d373" providerId="ADAL" clId="{20495F9B-F319-41D0-BF72-9816E8BD780F}" dt="2024-12-05T21:16:13.768" v="3460" actId="1038"/>
        <pc:sldMkLst>
          <pc:docMk/>
          <pc:sldMk cId="3513396209" sldId="269"/>
        </pc:sldMkLst>
      </pc:sldChg>
    </pc:docChg>
  </pc:docChgLst>
  <pc:docChgLst>
    <pc:chgData name="Tyler Gourley" userId="17bfbe9d-1c22-4950-a38e-80bc9627d373" providerId="ADAL" clId="{02F5F709-DD5D-4DFD-97D0-48D7B4F6988F}"/>
    <pc:docChg chg="undo redo custSel addSld delSld modSld sldOrd">
      <pc:chgData name="Tyler Gourley" userId="17bfbe9d-1c22-4950-a38e-80bc9627d373" providerId="ADAL" clId="{02F5F709-DD5D-4DFD-97D0-48D7B4F6988F}" dt="2025-03-07T18:31:35.761" v="2382" actId="26606"/>
      <pc:docMkLst>
        <pc:docMk/>
      </pc:docMkLst>
      <pc:sldChg chg="modSp mod">
        <pc:chgData name="Tyler Gourley" userId="17bfbe9d-1c22-4950-a38e-80bc9627d373" providerId="ADAL" clId="{02F5F709-DD5D-4DFD-97D0-48D7B4F6988F}" dt="2025-03-07T17:28:26.839" v="496" actId="20577"/>
        <pc:sldMkLst>
          <pc:docMk/>
          <pc:sldMk cId="3045487081" sldId="256"/>
        </pc:sldMkLst>
        <pc:spChg chg="mod">
          <ac:chgData name="Tyler Gourley" userId="17bfbe9d-1c22-4950-a38e-80bc9627d373" providerId="ADAL" clId="{02F5F709-DD5D-4DFD-97D0-48D7B4F6988F}" dt="2025-03-07T17:28:26.839" v="496" actId="20577"/>
          <ac:spMkLst>
            <pc:docMk/>
            <pc:sldMk cId="3045487081" sldId="256"/>
            <ac:spMk id="2" creationId="{ECF8F890-BCF5-3BEF-52A5-476C7197BA0B}"/>
          </ac:spMkLst>
        </pc:spChg>
      </pc:sldChg>
      <pc:sldChg chg="addSp delSp modSp mod">
        <pc:chgData name="Tyler Gourley" userId="17bfbe9d-1c22-4950-a38e-80bc9627d373" providerId="ADAL" clId="{02F5F709-DD5D-4DFD-97D0-48D7B4F6988F}" dt="2025-03-07T18:19:47.247" v="2215" actId="1076"/>
        <pc:sldMkLst>
          <pc:docMk/>
          <pc:sldMk cId="2191714664" sldId="259"/>
        </pc:sldMkLst>
        <pc:picChg chg="add mod">
          <ac:chgData name="Tyler Gourley" userId="17bfbe9d-1c22-4950-a38e-80bc9627d373" providerId="ADAL" clId="{02F5F709-DD5D-4DFD-97D0-48D7B4F6988F}" dt="2025-03-07T18:19:40.733" v="2214" actId="1076"/>
          <ac:picMkLst>
            <pc:docMk/>
            <pc:sldMk cId="2191714664" sldId="259"/>
            <ac:picMk id="2" creationId="{73EF0A95-EC8C-5602-CA72-779A5E1E2EB4}"/>
          </ac:picMkLst>
        </pc:picChg>
        <pc:picChg chg="add mod">
          <ac:chgData name="Tyler Gourley" userId="17bfbe9d-1c22-4950-a38e-80bc9627d373" providerId="ADAL" clId="{02F5F709-DD5D-4DFD-97D0-48D7B4F6988F}" dt="2025-03-07T18:19:47.247" v="2215" actId="1076"/>
          <ac:picMkLst>
            <pc:docMk/>
            <pc:sldMk cId="2191714664" sldId="259"/>
            <ac:picMk id="3" creationId="{218C527A-62D1-F4A6-7453-03A6798F8587}"/>
          </ac:picMkLst>
        </pc:picChg>
        <pc:picChg chg="del">
          <ac:chgData name="Tyler Gourley" userId="17bfbe9d-1c22-4950-a38e-80bc9627d373" providerId="ADAL" clId="{02F5F709-DD5D-4DFD-97D0-48D7B4F6988F}" dt="2025-03-07T18:18:39.762" v="2205" actId="478"/>
          <ac:picMkLst>
            <pc:docMk/>
            <pc:sldMk cId="2191714664" sldId="259"/>
            <ac:picMk id="5" creationId="{68B16762-A6EF-6972-DDF1-9F8F5F362724}"/>
          </ac:picMkLst>
        </pc:picChg>
        <pc:picChg chg="del">
          <ac:chgData name="Tyler Gourley" userId="17bfbe9d-1c22-4950-a38e-80bc9627d373" providerId="ADAL" clId="{02F5F709-DD5D-4DFD-97D0-48D7B4F6988F}" dt="2025-03-07T18:18:40.966" v="2206" actId="478"/>
          <ac:picMkLst>
            <pc:docMk/>
            <pc:sldMk cId="2191714664" sldId="259"/>
            <ac:picMk id="7" creationId="{E3B246D6-C2CC-9DE2-3B10-E3CE1E812431}"/>
          </ac:picMkLst>
        </pc:picChg>
      </pc:sldChg>
      <pc:sldChg chg="modSp mod ord">
        <pc:chgData name="Tyler Gourley" userId="17bfbe9d-1c22-4950-a38e-80bc9627d373" providerId="ADAL" clId="{02F5F709-DD5D-4DFD-97D0-48D7B4F6988F}" dt="2025-03-07T17:25:04.771" v="421" actId="20577"/>
        <pc:sldMkLst>
          <pc:docMk/>
          <pc:sldMk cId="1478411826" sldId="260"/>
        </pc:sldMkLst>
        <pc:spChg chg="mod">
          <ac:chgData name="Tyler Gourley" userId="17bfbe9d-1c22-4950-a38e-80bc9627d373" providerId="ADAL" clId="{02F5F709-DD5D-4DFD-97D0-48D7B4F6988F}" dt="2025-03-07T17:25:04.771" v="421" actId="20577"/>
          <ac:spMkLst>
            <pc:docMk/>
            <pc:sldMk cId="1478411826" sldId="260"/>
            <ac:spMk id="2" creationId="{3FF522C4-0052-B50A-EE51-E36287A80914}"/>
          </ac:spMkLst>
        </pc:spChg>
        <pc:graphicFrameChg chg="mod">
          <ac:chgData name="Tyler Gourley" userId="17bfbe9d-1c22-4950-a38e-80bc9627d373" providerId="ADAL" clId="{02F5F709-DD5D-4DFD-97D0-48D7B4F6988F}" dt="2025-03-07T17:24:55.156" v="418" actId="20577"/>
          <ac:graphicFrameMkLst>
            <pc:docMk/>
            <pc:sldMk cId="1478411826" sldId="260"/>
            <ac:graphicFrameMk id="5" creationId="{039EC93A-D3DA-DFCB-69E3-CF60B123E5F6}"/>
          </ac:graphicFrameMkLst>
        </pc:graphicFrameChg>
      </pc:sldChg>
      <pc:sldChg chg="addSp delSp modSp mod">
        <pc:chgData name="Tyler Gourley" userId="17bfbe9d-1c22-4950-a38e-80bc9627d373" providerId="ADAL" clId="{02F5F709-DD5D-4DFD-97D0-48D7B4F6988F}" dt="2025-03-07T17:49:18.882" v="1224" actId="1037"/>
        <pc:sldMkLst>
          <pc:docMk/>
          <pc:sldMk cId="4143154610" sldId="261"/>
        </pc:sldMkLst>
        <pc:spChg chg="add del mod">
          <ac:chgData name="Tyler Gourley" userId="17bfbe9d-1c22-4950-a38e-80bc9627d373" providerId="ADAL" clId="{02F5F709-DD5D-4DFD-97D0-48D7B4F6988F}" dt="2025-03-07T17:17:35.531" v="229" actId="478"/>
          <ac:spMkLst>
            <pc:docMk/>
            <pc:sldMk cId="4143154610" sldId="261"/>
            <ac:spMk id="7" creationId="{C05C32B9-D1AB-13AD-0213-BB2E062D5BCC}"/>
          </ac:spMkLst>
        </pc:spChg>
        <pc:spChg chg="add mod">
          <ac:chgData name="Tyler Gourley" userId="17bfbe9d-1c22-4950-a38e-80bc9627d373" providerId="ADAL" clId="{02F5F709-DD5D-4DFD-97D0-48D7B4F6988F}" dt="2025-03-07T17:26:26.431" v="450" actId="1037"/>
          <ac:spMkLst>
            <pc:docMk/>
            <pc:sldMk cId="4143154610" sldId="261"/>
            <ac:spMk id="23" creationId="{98BD946B-A913-314E-A5BB-6454BDE23F42}"/>
          </ac:spMkLst>
        </pc:spChg>
        <pc:picChg chg="add mod ord">
          <ac:chgData name="Tyler Gourley" userId="17bfbe9d-1c22-4950-a38e-80bc9627d373" providerId="ADAL" clId="{02F5F709-DD5D-4DFD-97D0-48D7B4F6988F}" dt="2025-03-07T17:26:26.431" v="450" actId="1037"/>
          <ac:picMkLst>
            <pc:docMk/>
            <pc:sldMk cId="4143154610" sldId="261"/>
            <ac:picMk id="2" creationId="{8C61729F-F762-25AF-2280-9C92EB8F56CB}"/>
          </ac:picMkLst>
        </pc:picChg>
        <pc:picChg chg="del">
          <ac:chgData name="Tyler Gourley" userId="17bfbe9d-1c22-4950-a38e-80bc9627d373" providerId="ADAL" clId="{02F5F709-DD5D-4DFD-97D0-48D7B4F6988F}" dt="2025-03-07T17:17:31.268" v="228" actId="478"/>
          <ac:picMkLst>
            <pc:docMk/>
            <pc:sldMk cId="4143154610" sldId="261"/>
            <ac:picMk id="9" creationId="{D6CEDBAB-C7D4-A33E-72CD-EBFBE9A857DE}"/>
          </ac:picMkLst>
        </pc:picChg>
        <pc:picChg chg="mod">
          <ac:chgData name="Tyler Gourley" userId="17bfbe9d-1c22-4950-a38e-80bc9627d373" providerId="ADAL" clId="{02F5F709-DD5D-4DFD-97D0-48D7B4F6988F}" dt="2025-03-07T17:26:26.431" v="450" actId="1037"/>
          <ac:picMkLst>
            <pc:docMk/>
            <pc:sldMk cId="4143154610" sldId="261"/>
            <ac:picMk id="13" creationId="{1E6DE509-B3AD-691F-F999-12D6FCD96A47}"/>
          </ac:picMkLst>
        </pc:picChg>
        <pc:cxnChg chg="add mod">
          <ac:chgData name="Tyler Gourley" userId="17bfbe9d-1c22-4950-a38e-80bc9627d373" providerId="ADAL" clId="{02F5F709-DD5D-4DFD-97D0-48D7B4F6988F}" dt="2025-03-07T17:18:07.217" v="233" actId="1076"/>
          <ac:cxnSpMkLst>
            <pc:docMk/>
            <pc:sldMk cId="4143154610" sldId="261"/>
            <ac:cxnSpMk id="12" creationId="{141C7D4F-727B-5E44-FAF2-83CA6C944C15}"/>
          </ac:cxnSpMkLst>
        </pc:cxnChg>
        <pc:cxnChg chg="add mod">
          <ac:chgData name="Tyler Gourley" userId="17bfbe9d-1c22-4950-a38e-80bc9627d373" providerId="ADAL" clId="{02F5F709-DD5D-4DFD-97D0-48D7B4F6988F}" dt="2025-03-07T17:18:07.217" v="233" actId="1076"/>
          <ac:cxnSpMkLst>
            <pc:docMk/>
            <pc:sldMk cId="4143154610" sldId="261"/>
            <ac:cxnSpMk id="14" creationId="{DD4F1EF2-25B8-6793-F16B-D40718B121A4}"/>
          </ac:cxnSpMkLst>
        </pc:cxnChg>
        <pc:cxnChg chg="add mod">
          <ac:chgData name="Tyler Gourley" userId="17bfbe9d-1c22-4950-a38e-80bc9627d373" providerId="ADAL" clId="{02F5F709-DD5D-4DFD-97D0-48D7B4F6988F}" dt="2025-03-07T17:18:07.217" v="233" actId="1076"/>
          <ac:cxnSpMkLst>
            <pc:docMk/>
            <pc:sldMk cId="4143154610" sldId="261"/>
            <ac:cxnSpMk id="15" creationId="{777479DD-8B3C-920A-E3F9-F0B058C4A335}"/>
          </ac:cxnSpMkLst>
        </pc:cxnChg>
        <pc:cxnChg chg="add mod">
          <ac:chgData name="Tyler Gourley" userId="17bfbe9d-1c22-4950-a38e-80bc9627d373" providerId="ADAL" clId="{02F5F709-DD5D-4DFD-97D0-48D7B4F6988F}" dt="2025-03-07T17:49:18.882" v="1224" actId="1037"/>
          <ac:cxnSpMkLst>
            <pc:docMk/>
            <pc:sldMk cId="4143154610" sldId="261"/>
            <ac:cxnSpMk id="19" creationId="{B301713B-80DC-B973-8D15-9EF9B916B28B}"/>
          </ac:cxnSpMkLst>
        </pc:cxnChg>
        <pc:cxnChg chg="del mod">
          <ac:chgData name="Tyler Gourley" userId="17bfbe9d-1c22-4950-a38e-80bc9627d373" providerId="ADAL" clId="{02F5F709-DD5D-4DFD-97D0-48D7B4F6988F}" dt="2025-03-07T17:18:50.555" v="238" actId="478"/>
          <ac:cxnSpMkLst>
            <pc:docMk/>
            <pc:sldMk cId="4143154610" sldId="261"/>
            <ac:cxnSpMk id="20" creationId="{01663277-D57E-FC59-692C-2D3204E1CE92}"/>
          </ac:cxnSpMkLst>
        </pc:cxnChg>
        <pc:cxnChg chg="add mod">
          <ac:chgData name="Tyler Gourley" userId="17bfbe9d-1c22-4950-a38e-80bc9627d373" providerId="ADAL" clId="{02F5F709-DD5D-4DFD-97D0-48D7B4F6988F}" dt="2025-03-07T17:49:18.882" v="1224" actId="1037"/>
          <ac:cxnSpMkLst>
            <pc:docMk/>
            <pc:sldMk cId="4143154610" sldId="261"/>
            <ac:cxnSpMk id="21" creationId="{943665D7-9540-F53E-09FE-D6AB88E0B8FA}"/>
          </ac:cxnSpMkLst>
        </pc:cxnChg>
        <pc:cxnChg chg="del mod">
          <ac:chgData name="Tyler Gourley" userId="17bfbe9d-1c22-4950-a38e-80bc9627d373" providerId="ADAL" clId="{02F5F709-DD5D-4DFD-97D0-48D7B4F6988F}" dt="2025-03-07T17:19:08.651" v="240" actId="478"/>
          <ac:cxnSpMkLst>
            <pc:docMk/>
            <pc:sldMk cId="4143154610" sldId="261"/>
            <ac:cxnSpMk id="22" creationId="{9B47B4A9-E72E-859F-F93F-FF6909C6DD98}"/>
          </ac:cxnSpMkLst>
        </pc:cxnChg>
        <pc:cxnChg chg="mod">
          <ac:chgData name="Tyler Gourley" userId="17bfbe9d-1c22-4950-a38e-80bc9627d373" providerId="ADAL" clId="{02F5F709-DD5D-4DFD-97D0-48D7B4F6988F}" dt="2025-03-07T17:49:18.882" v="1224" actId="1037"/>
          <ac:cxnSpMkLst>
            <pc:docMk/>
            <pc:sldMk cId="4143154610" sldId="261"/>
            <ac:cxnSpMk id="27" creationId="{3C998E67-5848-1375-5608-1F9F66F83A57}"/>
          </ac:cxnSpMkLst>
        </pc:cxnChg>
      </pc:sldChg>
      <pc:sldChg chg="del">
        <pc:chgData name="Tyler Gourley" userId="17bfbe9d-1c22-4950-a38e-80bc9627d373" providerId="ADAL" clId="{02F5F709-DD5D-4DFD-97D0-48D7B4F6988F}" dt="2025-03-07T17:26:10.249" v="423" actId="47"/>
        <pc:sldMkLst>
          <pc:docMk/>
          <pc:sldMk cId="937138682" sldId="262"/>
        </pc:sldMkLst>
      </pc:sldChg>
      <pc:sldChg chg="del">
        <pc:chgData name="Tyler Gourley" userId="17bfbe9d-1c22-4950-a38e-80bc9627d373" providerId="ADAL" clId="{02F5F709-DD5D-4DFD-97D0-48D7B4F6988F}" dt="2025-03-07T17:26:07.624" v="422" actId="47"/>
        <pc:sldMkLst>
          <pc:docMk/>
          <pc:sldMk cId="3926598655" sldId="263"/>
        </pc:sldMkLst>
      </pc:sldChg>
      <pc:sldChg chg="del">
        <pc:chgData name="Tyler Gourley" userId="17bfbe9d-1c22-4950-a38e-80bc9627d373" providerId="ADAL" clId="{02F5F709-DD5D-4DFD-97D0-48D7B4F6988F}" dt="2025-03-07T17:37:16.720" v="757" actId="2696"/>
        <pc:sldMkLst>
          <pc:docMk/>
          <pc:sldMk cId="3384767170" sldId="265"/>
        </pc:sldMkLst>
      </pc:sldChg>
      <pc:sldChg chg="addSp delSp modSp mod">
        <pc:chgData name="Tyler Gourley" userId="17bfbe9d-1c22-4950-a38e-80bc9627d373" providerId="ADAL" clId="{02F5F709-DD5D-4DFD-97D0-48D7B4F6988F}" dt="2025-03-07T18:31:35.761" v="2382" actId="26606"/>
        <pc:sldMkLst>
          <pc:docMk/>
          <pc:sldMk cId="3127687544" sldId="267"/>
        </pc:sldMkLst>
        <pc:spChg chg="del">
          <ac:chgData name="Tyler Gourley" userId="17bfbe9d-1c22-4950-a38e-80bc9627d373" providerId="ADAL" clId="{02F5F709-DD5D-4DFD-97D0-48D7B4F6988F}" dt="2025-03-07T18:20:58.307" v="2219" actId="478"/>
          <ac:spMkLst>
            <pc:docMk/>
            <pc:sldMk cId="3127687544" sldId="267"/>
            <ac:spMk id="3" creationId="{C8288672-5E60-E524-D73F-669EEFDD47B4}"/>
          </ac:spMkLst>
        </pc:spChg>
        <pc:spChg chg="del">
          <ac:chgData name="Tyler Gourley" userId="17bfbe9d-1c22-4950-a38e-80bc9627d373" providerId="ADAL" clId="{02F5F709-DD5D-4DFD-97D0-48D7B4F6988F}" dt="2025-03-07T18:20:58.307" v="2219" actId="478"/>
          <ac:spMkLst>
            <pc:docMk/>
            <pc:sldMk cId="3127687544" sldId="267"/>
            <ac:spMk id="5" creationId="{74AB55DA-7C49-09EA-66CD-C313314296D2}"/>
          </ac:spMkLst>
        </pc:spChg>
        <pc:spChg chg="add mod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7" creationId="{60879D54-1E71-7F10-43A6-BA63420E7063}"/>
          </ac:spMkLst>
        </pc:spChg>
        <pc:spChg chg="mod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9" creationId="{A226AA6F-6516-AF80-60CE-74D5143A028E}"/>
          </ac:spMkLst>
        </pc:spChg>
        <pc:spChg chg="mod ord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15" creationId="{20289FFF-D890-C0C9-146E-017A93C9A2DD}"/>
          </ac:spMkLst>
        </pc:spChg>
        <pc:spChg chg="del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32" creationId="{9189095E-9B79-3C34-D4E2-7E93448C6F01}"/>
          </ac:spMkLst>
        </pc:spChg>
        <pc:spChg chg="del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34" creationId="{ED4688EE-DE3B-0E61-C898-D32CA88B2A86}"/>
          </ac:spMkLst>
        </pc:spChg>
        <pc:spChg chg="del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36" creationId="{1F4F518C-6782-D567-642A-B8F9235CF10A}"/>
          </ac:spMkLst>
        </pc:spChg>
        <pc:spChg chg="add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41" creationId="{C2554CA6-288E-4202-BC52-2E5A8F0C0AED}"/>
          </ac:spMkLst>
        </pc:spChg>
        <pc:spChg chg="add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43" creationId="{B10BB131-AC8E-4A8E-A5D1-36260F720C3B}"/>
          </ac:spMkLst>
        </pc:spChg>
        <pc:spChg chg="add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45" creationId="{5B7778FC-632E-4DCA-A7CB-0D7731CCF970}"/>
          </ac:spMkLst>
        </pc:spChg>
        <pc:spChg chg="add">
          <ac:chgData name="Tyler Gourley" userId="17bfbe9d-1c22-4950-a38e-80bc9627d373" providerId="ADAL" clId="{02F5F709-DD5D-4DFD-97D0-48D7B4F6988F}" dt="2025-03-07T18:31:35.761" v="2382" actId="26606"/>
          <ac:spMkLst>
            <pc:docMk/>
            <pc:sldMk cId="3127687544" sldId="267"/>
            <ac:spMk id="47" creationId="{FA23A907-97FB-4A8F-880A-DD77401C4296}"/>
          </ac:spMkLst>
        </pc:spChg>
        <pc:picChg chg="del">
          <ac:chgData name="Tyler Gourley" userId="17bfbe9d-1c22-4950-a38e-80bc9627d373" providerId="ADAL" clId="{02F5F709-DD5D-4DFD-97D0-48D7B4F6988F}" dt="2025-03-07T18:20:43.029" v="2216" actId="478"/>
          <ac:picMkLst>
            <pc:docMk/>
            <pc:sldMk cId="3127687544" sldId="267"/>
            <ac:picMk id="2" creationId="{CA78DF5D-D2C4-76E2-6ADC-ED13B460E536}"/>
          </ac:picMkLst>
        </pc:picChg>
        <pc:picChg chg="del">
          <ac:chgData name="Tyler Gourley" userId="17bfbe9d-1c22-4950-a38e-80bc9627d373" providerId="ADAL" clId="{02F5F709-DD5D-4DFD-97D0-48D7B4F6988F}" dt="2025-03-07T18:20:44.970" v="2217" actId="478"/>
          <ac:picMkLst>
            <pc:docMk/>
            <pc:sldMk cId="3127687544" sldId="267"/>
            <ac:picMk id="4" creationId="{19482302-A4F0-831D-C0DF-894783A0CC0F}"/>
          </ac:picMkLst>
        </pc:picChg>
      </pc:sldChg>
      <pc:sldChg chg="del">
        <pc:chgData name="Tyler Gourley" userId="17bfbe9d-1c22-4950-a38e-80bc9627d373" providerId="ADAL" clId="{02F5F709-DD5D-4DFD-97D0-48D7B4F6988F}" dt="2025-03-07T17:26:52.824" v="451" actId="47"/>
        <pc:sldMkLst>
          <pc:docMk/>
          <pc:sldMk cId="1325806296" sldId="268"/>
        </pc:sldMkLst>
      </pc:sldChg>
      <pc:sldChg chg="modSp mod">
        <pc:chgData name="Tyler Gourley" userId="17bfbe9d-1c22-4950-a38e-80bc9627d373" providerId="ADAL" clId="{02F5F709-DD5D-4DFD-97D0-48D7B4F6988F}" dt="2025-03-07T17:30:28.892" v="601" actId="20577"/>
        <pc:sldMkLst>
          <pc:docMk/>
          <pc:sldMk cId="3513396209" sldId="269"/>
        </pc:sldMkLst>
        <pc:spChg chg="mod">
          <ac:chgData name="Tyler Gourley" userId="17bfbe9d-1c22-4950-a38e-80bc9627d373" providerId="ADAL" clId="{02F5F709-DD5D-4DFD-97D0-48D7B4F6988F}" dt="2025-03-07T17:30:28.892" v="601" actId="20577"/>
          <ac:spMkLst>
            <pc:docMk/>
            <pc:sldMk cId="3513396209" sldId="269"/>
            <ac:spMk id="16" creationId="{F4399EF7-47E9-B89A-4808-E36F3EFAC51C}"/>
          </ac:spMkLst>
        </pc:spChg>
      </pc:sldChg>
      <pc:sldChg chg="addSp delSp modSp new del mod">
        <pc:chgData name="Tyler Gourley" userId="17bfbe9d-1c22-4950-a38e-80bc9627d373" providerId="ADAL" clId="{02F5F709-DD5D-4DFD-97D0-48D7B4F6988F}" dt="2025-03-07T18:09:40.953" v="2022" actId="2696"/>
        <pc:sldMkLst>
          <pc:docMk/>
          <pc:sldMk cId="2393445612" sldId="270"/>
        </pc:sldMkLst>
        <pc:spChg chg="del">
          <ac:chgData name="Tyler Gourley" userId="17bfbe9d-1c22-4950-a38e-80bc9627d373" providerId="ADAL" clId="{02F5F709-DD5D-4DFD-97D0-48D7B4F6988F}" dt="2025-03-07T17:31:15.935" v="611" actId="478"/>
          <ac:spMkLst>
            <pc:docMk/>
            <pc:sldMk cId="2393445612" sldId="270"/>
            <ac:spMk id="2" creationId="{F8C4E0BA-6FE5-74CD-FE7B-3634F63519F3}"/>
          </ac:spMkLst>
        </pc:spChg>
        <pc:spChg chg="del mod">
          <ac:chgData name="Tyler Gourley" userId="17bfbe9d-1c22-4950-a38e-80bc9627d373" providerId="ADAL" clId="{02F5F709-DD5D-4DFD-97D0-48D7B4F6988F}" dt="2025-03-07T17:37:36.784" v="758" actId="478"/>
          <ac:spMkLst>
            <pc:docMk/>
            <pc:sldMk cId="2393445612" sldId="270"/>
            <ac:spMk id="3" creationId="{53FC8692-6DA1-A347-AA81-18A38A033D04}"/>
          </ac:spMkLst>
        </pc:spChg>
        <pc:spChg chg="add mod">
          <ac:chgData name="Tyler Gourley" userId="17bfbe9d-1c22-4950-a38e-80bc9627d373" providerId="ADAL" clId="{02F5F709-DD5D-4DFD-97D0-48D7B4F6988F}" dt="2025-03-07T17:31:07.154" v="607"/>
          <ac:spMkLst>
            <pc:docMk/>
            <pc:sldMk cId="2393445612" sldId="270"/>
            <ac:spMk id="5" creationId="{DC0662B7-6A84-E1FB-0D07-1F3EEC978865}"/>
          </ac:spMkLst>
        </pc:spChg>
        <pc:spChg chg="add mod">
          <ac:chgData name="Tyler Gourley" userId="17bfbe9d-1c22-4950-a38e-80bc9627d373" providerId="ADAL" clId="{02F5F709-DD5D-4DFD-97D0-48D7B4F6988F}" dt="2025-03-07T17:31:07.154" v="607"/>
          <ac:spMkLst>
            <pc:docMk/>
            <pc:sldMk cId="2393445612" sldId="270"/>
            <ac:spMk id="6" creationId="{AE50B7FD-76E4-2569-0AD1-3B53D4A2BF61}"/>
          </ac:spMkLst>
        </pc:spChg>
        <pc:spChg chg="add mod">
          <ac:chgData name="Tyler Gourley" userId="17bfbe9d-1c22-4950-a38e-80bc9627d373" providerId="ADAL" clId="{02F5F709-DD5D-4DFD-97D0-48D7B4F6988F}" dt="2025-03-07T17:31:08.552" v="609"/>
          <ac:spMkLst>
            <pc:docMk/>
            <pc:sldMk cId="2393445612" sldId="270"/>
            <ac:spMk id="8" creationId="{5A2B2741-26C3-86B9-BC50-3DD121A3F62F}"/>
          </ac:spMkLst>
        </pc:spChg>
        <pc:spChg chg="add mod">
          <ac:chgData name="Tyler Gourley" userId="17bfbe9d-1c22-4950-a38e-80bc9627d373" providerId="ADAL" clId="{02F5F709-DD5D-4DFD-97D0-48D7B4F6988F}" dt="2025-03-07T17:31:08.552" v="609"/>
          <ac:spMkLst>
            <pc:docMk/>
            <pc:sldMk cId="2393445612" sldId="270"/>
            <ac:spMk id="9" creationId="{A19BB630-997C-26BC-748E-F7DE0812BE4E}"/>
          </ac:spMkLst>
        </pc:spChg>
        <pc:spChg chg="add del">
          <ac:chgData name="Tyler Gourley" userId="17bfbe9d-1c22-4950-a38e-80bc9627d373" providerId="ADAL" clId="{02F5F709-DD5D-4DFD-97D0-48D7B4F6988F}" dt="2025-03-07T17:36:46.525" v="754" actId="22"/>
          <ac:spMkLst>
            <pc:docMk/>
            <pc:sldMk cId="2393445612" sldId="270"/>
            <ac:spMk id="11" creationId="{F026A3E9-B9AE-B662-0DBA-8A29F3AA96BC}"/>
          </ac:spMkLst>
        </pc:spChg>
        <pc:spChg chg="add mod">
          <ac:chgData name="Tyler Gourley" userId="17bfbe9d-1c22-4950-a38e-80bc9627d373" providerId="ADAL" clId="{02F5F709-DD5D-4DFD-97D0-48D7B4F6988F}" dt="2025-03-07T17:57:20.924" v="1227" actId="1076"/>
          <ac:spMkLst>
            <pc:docMk/>
            <pc:sldMk cId="2393445612" sldId="270"/>
            <ac:spMk id="13" creationId="{697D620D-AC24-AA76-FD46-9A9B0A240191}"/>
          </ac:spMkLst>
        </pc:spChg>
        <pc:spChg chg="add del mod">
          <ac:chgData name="Tyler Gourley" userId="17bfbe9d-1c22-4950-a38e-80bc9627d373" providerId="ADAL" clId="{02F5F709-DD5D-4DFD-97D0-48D7B4F6988F}" dt="2025-03-07T17:37:42.594" v="759" actId="478"/>
          <ac:spMkLst>
            <pc:docMk/>
            <pc:sldMk cId="2393445612" sldId="270"/>
            <ac:spMk id="15" creationId="{2E14BE3D-3371-FE63-FB9F-34F46E051937}"/>
          </ac:spMkLst>
        </pc:spChg>
        <pc:grpChg chg="add mod">
          <ac:chgData name="Tyler Gourley" userId="17bfbe9d-1c22-4950-a38e-80bc9627d373" providerId="ADAL" clId="{02F5F709-DD5D-4DFD-97D0-48D7B4F6988F}" dt="2025-03-07T17:31:07.154" v="607"/>
          <ac:grpSpMkLst>
            <pc:docMk/>
            <pc:sldMk cId="2393445612" sldId="270"/>
            <ac:grpSpMk id="4" creationId="{123C2F78-D2E5-F1F3-2A45-9BB0186E61E6}"/>
          </ac:grpSpMkLst>
        </pc:grpChg>
        <pc:grpChg chg="add mod">
          <ac:chgData name="Tyler Gourley" userId="17bfbe9d-1c22-4950-a38e-80bc9627d373" providerId="ADAL" clId="{02F5F709-DD5D-4DFD-97D0-48D7B4F6988F}" dt="2025-03-07T17:31:13.262" v="610" actId="1076"/>
          <ac:grpSpMkLst>
            <pc:docMk/>
            <pc:sldMk cId="2393445612" sldId="270"/>
            <ac:grpSpMk id="7" creationId="{950F6E9B-72F1-CC53-0D52-122575B577E8}"/>
          </ac:grpSpMkLst>
        </pc:grpChg>
        <pc:picChg chg="add mod">
          <ac:chgData name="Tyler Gourley" userId="17bfbe9d-1c22-4950-a38e-80bc9627d373" providerId="ADAL" clId="{02F5F709-DD5D-4DFD-97D0-48D7B4F6988F}" dt="2025-03-07T17:57:01.548" v="1226"/>
          <ac:picMkLst>
            <pc:docMk/>
            <pc:sldMk cId="2393445612" sldId="270"/>
            <ac:picMk id="16" creationId="{1DE48609-AA3C-FCFF-435C-A0CD913124C9}"/>
          </ac:picMkLst>
        </pc:picChg>
      </pc:sldChg>
      <pc:sldChg chg="modSp new mod">
        <pc:chgData name="Tyler Gourley" userId="17bfbe9d-1c22-4950-a38e-80bc9627d373" providerId="ADAL" clId="{02F5F709-DD5D-4DFD-97D0-48D7B4F6988F}" dt="2025-03-07T18:09:25.993" v="2021" actId="20577"/>
        <pc:sldMkLst>
          <pc:docMk/>
          <pc:sldMk cId="2070977286" sldId="271"/>
        </pc:sldMkLst>
        <pc:spChg chg="mod">
          <ac:chgData name="Tyler Gourley" userId="17bfbe9d-1c22-4950-a38e-80bc9627d373" providerId="ADAL" clId="{02F5F709-DD5D-4DFD-97D0-48D7B4F6988F}" dt="2025-03-07T17:58:09.803" v="1261" actId="20577"/>
          <ac:spMkLst>
            <pc:docMk/>
            <pc:sldMk cId="2070977286" sldId="271"/>
            <ac:spMk id="2" creationId="{8C34AB24-5011-EB9F-7E58-FB2A09D1720B}"/>
          </ac:spMkLst>
        </pc:spChg>
        <pc:spChg chg="mod">
          <ac:chgData name="Tyler Gourley" userId="17bfbe9d-1c22-4950-a38e-80bc9627d373" providerId="ADAL" clId="{02F5F709-DD5D-4DFD-97D0-48D7B4F6988F}" dt="2025-03-07T18:09:25.993" v="2021" actId="20577"/>
          <ac:spMkLst>
            <pc:docMk/>
            <pc:sldMk cId="2070977286" sldId="271"/>
            <ac:spMk id="3" creationId="{7C8F0F73-D33F-F4EA-32CD-2A5B7F31B4A6}"/>
          </ac:spMkLst>
        </pc:spChg>
      </pc:sldChg>
      <pc:sldChg chg="addSp delSp modSp new del mod">
        <pc:chgData name="Tyler Gourley" userId="17bfbe9d-1c22-4950-a38e-80bc9627d373" providerId="ADAL" clId="{02F5F709-DD5D-4DFD-97D0-48D7B4F6988F}" dt="2025-03-07T17:45:52.812" v="1109" actId="47"/>
        <pc:sldMkLst>
          <pc:docMk/>
          <pc:sldMk cId="1849883001" sldId="272"/>
        </pc:sldMkLst>
        <pc:spChg chg="mod">
          <ac:chgData name="Tyler Gourley" userId="17bfbe9d-1c22-4950-a38e-80bc9627d373" providerId="ADAL" clId="{02F5F709-DD5D-4DFD-97D0-48D7B4F6988F}" dt="2025-03-07T17:38:05.123" v="791" actId="20577"/>
          <ac:spMkLst>
            <pc:docMk/>
            <pc:sldMk cId="1849883001" sldId="272"/>
            <ac:spMk id="2" creationId="{45609541-8F6B-DB47-A331-80CE6425E118}"/>
          </ac:spMkLst>
        </pc:spChg>
        <pc:spChg chg="add del mod">
          <ac:chgData name="Tyler Gourley" userId="17bfbe9d-1c22-4950-a38e-80bc9627d373" providerId="ADAL" clId="{02F5F709-DD5D-4DFD-97D0-48D7B4F6988F}" dt="2025-03-07T17:44:43.024" v="1007" actId="21"/>
          <ac:spMkLst>
            <pc:docMk/>
            <pc:sldMk cId="1849883001" sldId="272"/>
            <ac:spMk id="3" creationId="{07C890D8-1058-4B30-0A73-DB3AF0DA08D1}"/>
          </ac:spMkLst>
        </pc:spChg>
        <pc:spChg chg="add del mod">
          <ac:chgData name="Tyler Gourley" userId="17bfbe9d-1c22-4950-a38e-80bc9627d373" providerId="ADAL" clId="{02F5F709-DD5D-4DFD-97D0-48D7B4F6988F}" dt="2025-03-07T17:44:47.009" v="1008" actId="478"/>
          <ac:spMkLst>
            <pc:docMk/>
            <pc:sldMk cId="1849883001" sldId="272"/>
            <ac:spMk id="9" creationId="{9BC89091-0CF3-19A8-ED65-8146918C5424}"/>
          </ac:spMkLst>
        </pc:spChg>
        <pc:spChg chg="add del mod">
          <ac:chgData name="Tyler Gourley" userId="17bfbe9d-1c22-4950-a38e-80bc9627d373" providerId="ADAL" clId="{02F5F709-DD5D-4DFD-97D0-48D7B4F6988F}" dt="2025-03-07T17:44:41.820" v="1006" actId="22"/>
          <ac:spMkLst>
            <pc:docMk/>
            <pc:sldMk cId="1849883001" sldId="272"/>
            <ac:spMk id="11" creationId="{E5CD0853-C528-095D-9EF7-7D8D1064B1E8}"/>
          </ac:spMkLst>
        </pc:spChg>
        <pc:picChg chg="add mod">
          <ac:chgData name="Tyler Gourley" userId="17bfbe9d-1c22-4950-a38e-80bc9627d373" providerId="ADAL" clId="{02F5F709-DD5D-4DFD-97D0-48D7B4F6988F}" dt="2025-03-07T17:44:37.018" v="1000" actId="1076"/>
          <ac:picMkLst>
            <pc:docMk/>
            <pc:sldMk cId="1849883001" sldId="272"/>
            <ac:picMk id="5" creationId="{BA3B4406-71D0-3E27-0EFB-E08E89E0EF01}"/>
          </ac:picMkLst>
        </pc:picChg>
        <pc:picChg chg="add mod">
          <ac:chgData name="Tyler Gourley" userId="17bfbe9d-1c22-4950-a38e-80bc9627d373" providerId="ADAL" clId="{02F5F709-DD5D-4DFD-97D0-48D7B4F6988F}" dt="2025-03-07T17:44:35.977" v="999" actId="1076"/>
          <ac:picMkLst>
            <pc:docMk/>
            <pc:sldMk cId="1849883001" sldId="272"/>
            <ac:picMk id="7" creationId="{FD7AC879-CBA9-44DA-3A25-01BFAFAD7F68}"/>
          </ac:picMkLst>
        </pc:picChg>
      </pc:sldChg>
      <pc:sldChg chg="addSp modSp new mod">
        <pc:chgData name="Tyler Gourley" userId="17bfbe9d-1c22-4950-a38e-80bc9627d373" providerId="ADAL" clId="{02F5F709-DD5D-4DFD-97D0-48D7B4F6988F}" dt="2025-03-07T18:31:25.763" v="2381" actId="14100"/>
        <pc:sldMkLst>
          <pc:docMk/>
          <pc:sldMk cId="1665302377" sldId="273"/>
        </pc:sldMkLst>
        <pc:spChg chg="mod">
          <ac:chgData name="Tyler Gourley" userId="17bfbe9d-1c22-4950-a38e-80bc9627d373" providerId="ADAL" clId="{02F5F709-DD5D-4DFD-97D0-48D7B4F6988F}" dt="2025-03-07T18:30:54.101" v="2373" actId="20577"/>
          <ac:spMkLst>
            <pc:docMk/>
            <pc:sldMk cId="1665302377" sldId="273"/>
            <ac:spMk id="2" creationId="{205DE802-DBAF-878F-D7F5-47CF95FA0573}"/>
          </ac:spMkLst>
        </pc:spChg>
        <pc:spChg chg="mod">
          <ac:chgData name="Tyler Gourley" userId="17bfbe9d-1c22-4950-a38e-80bc9627d373" providerId="ADAL" clId="{02F5F709-DD5D-4DFD-97D0-48D7B4F6988F}" dt="2025-03-07T18:31:25.763" v="2381" actId="14100"/>
          <ac:spMkLst>
            <pc:docMk/>
            <pc:sldMk cId="1665302377" sldId="273"/>
            <ac:spMk id="3" creationId="{C42BE83E-B188-F7D2-508F-DEAC93810D33}"/>
          </ac:spMkLst>
        </pc:spChg>
        <pc:picChg chg="add mod">
          <ac:chgData name="Tyler Gourley" userId="17bfbe9d-1c22-4950-a38e-80bc9627d373" providerId="ADAL" clId="{02F5F709-DD5D-4DFD-97D0-48D7B4F6988F}" dt="2025-03-07T18:31:17.247" v="2380" actId="1076"/>
          <ac:picMkLst>
            <pc:docMk/>
            <pc:sldMk cId="1665302377" sldId="273"/>
            <ac:picMk id="5" creationId="{58900BA5-001D-E1F7-0AB6-C1525D1D07B1}"/>
          </ac:picMkLst>
        </pc:picChg>
        <pc:picChg chg="add mod">
          <ac:chgData name="Tyler Gourley" userId="17bfbe9d-1c22-4950-a38e-80bc9627d373" providerId="ADAL" clId="{02F5F709-DD5D-4DFD-97D0-48D7B4F6988F}" dt="2025-03-07T18:30:59.064" v="2375" actId="14100"/>
          <ac:picMkLst>
            <pc:docMk/>
            <pc:sldMk cId="1665302377" sldId="273"/>
            <ac:picMk id="7" creationId="{2F5E1C83-2871-59A2-6110-8B175C2B70A9}"/>
          </ac:picMkLst>
        </pc:picChg>
        <pc:picChg chg="add mod">
          <ac:chgData name="Tyler Gourley" userId="17bfbe9d-1c22-4950-a38e-80bc9627d373" providerId="ADAL" clId="{02F5F709-DD5D-4DFD-97D0-48D7B4F6988F}" dt="2025-03-07T18:31:05.479" v="2378" actId="14100"/>
          <ac:picMkLst>
            <pc:docMk/>
            <pc:sldMk cId="1665302377" sldId="273"/>
            <ac:picMk id="9" creationId="{52D870FE-2A82-FBE8-0855-B77E972BF698}"/>
          </ac:picMkLst>
        </pc:picChg>
      </pc:sldChg>
      <pc:sldChg chg="addSp delSp modSp new mod">
        <pc:chgData name="Tyler Gourley" userId="17bfbe9d-1c22-4950-a38e-80bc9627d373" providerId="ADAL" clId="{02F5F709-DD5D-4DFD-97D0-48D7B4F6988F}" dt="2025-03-07T17:47:31.235" v="1218" actId="1037"/>
        <pc:sldMkLst>
          <pc:docMk/>
          <pc:sldMk cId="2263678902" sldId="274"/>
        </pc:sldMkLst>
        <pc:spChg chg="mod">
          <ac:chgData name="Tyler Gourley" userId="17bfbe9d-1c22-4950-a38e-80bc9627d373" providerId="ADAL" clId="{02F5F709-DD5D-4DFD-97D0-48D7B4F6988F}" dt="2025-03-07T17:45:43.813" v="1108" actId="20577"/>
          <ac:spMkLst>
            <pc:docMk/>
            <pc:sldMk cId="2263678902" sldId="274"/>
            <ac:spMk id="2" creationId="{5DF42125-F642-7BEC-9CCB-FF8F8B807693}"/>
          </ac:spMkLst>
        </pc:spChg>
        <pc:spChg chg="mod">
          <ac:chgData name="Tyler Gourley" userId="17bfbe9d-1c22-4950-a38e-80bc9627d373" providerId="ADAL" clId="{02F5F709-DD5D-4DFD-97D0-48D7B4F6988F}" dt="2025-03-07T17:47:31.235" v="1218" actId="1037"/>
          <ac:spMkLst>
            <pc:docMk/>
            <pc:sldMk cId="2263678902" sldId="274"/>
            <ac:spMk id="3" creationId="{43EE5C41-118A-4A4C-F159-7CB9216A5271}"/>
          </ac:spMkLst>
        </pc:spChg>
        <pc:spChg chg="del">
          <ac:chgData name="Tyler Gourley" userId="17bfbe9d-1c22-4950-a38e-80bc9627d373" providerId="ADAL" clId="{02F5F709-DD5D-4DFD-97D0-48D7B4F6988F}" dt="2025-03-07T17:45:08.140" v="1010" actId="931"/>
          <ac:spMkLst>
            <pc:docMk/>
            <pc:sldMk cId="2263678902" sldId="274"/>
            <ac:spMk id="4" creationId="{9139C83C-282C-596C-99B1-97647156A1D7}"/>
          </ac:spMkLst>
        </pc:spChg>
        <pc:spChg chg="mod">
          <ac:chgData name="Tyler Gourley" userId="17bfbe9d-1c22-4950-a38e-80bc9627d373" providerId="ADAL" clId="{02F5F709-DD5D-4DFD-97D0-48D7B4F6988F}" dt="2025-03-07T17:46:14.433" v="1143" actId="122"/>
          <ac:spMkLst>
            <pc:docMk/>
            <pc:sldMk cId="2263678902" sldId="274"/>
            <ac:spMk id="5" creationId="{DA135B0C-1F3B-00DC-8F74-3FAFC7D78FD5}"/>
          </ac:spMkLst>
        </pc:spChg>
        <pc:spChg chg="del">
          <ac:chgData name="Tyler Gourley" userId="17bfbe9d-1c22-4950-a38e-80bc9627d373" providerId="ADAL" clId="{02F5F709-DD5D-4DFD-97D0-48D7B4F6988F}" dt="2025-03-07T17:45:11.721" v="1013" actId="931"/>
          <ac:spMkLst>
            <pc:docMk/>
            <pc:sldMk cId="2263678902" sldId="274"/>
            <ac:spMk id="6" creationId="{4A08E967-16BC-DA5B-C3EB-E63ADB209EA8}"/>
          </ac:spMkLst>
        </pc:spChg>
        <pc:picChg chg="add mod">
          <ac:chgData name="Tyler Gourley" userId="17bfbe9d-1c22-4950-a38e-80bc9627d373" providerId="ADAL" clId="{02F5F709-DD5D-4DFD-97D0-48D7B4F6988F}" dt="2025-03-07T17:47:22.301" v="1205" actId="14100"/>
          <ac:picMkLst>
            <pc:docMk/>
            <pc:sldMk cId="2263678902" sldId="274"/>
            <ac:picMk id="8" creationId="{E5CFFB61-4F79-2495-E0F1-B2878836F338}"/>
          </ac:picMkLst>
        </pc:picChg>
        <pc:picChg chg="add mod">
          <ac:chgData name="Tyler Gourley" userId="17bfbe9d-1c22-4950-a38e-80bc9627d373" providerId="ADAL" clId="{02F5F709-DD5D-4DFD-97D0-48D7B4F6988F}" dt="2025-03-07T17:47:04.422" v="1199" actId="1038"/>
          <ac:picMkLst>
            <pc:docMk/>
            <pc:sldMk cId="2263678902" sldId="274"/>
            <ac:picMk id="10" creationId="{A1875CEF-86C2-3C27-B54A-C8C4ECCB6142}"/>
          </ac:picMkLst>
        </pc:picChg>
      </pc:sldChg>
      <pc:sldChg chg="addSp modSp new mod">
        <pc:chgData name="Tyler Gourley" userId="17bfbe9d-1c22-4950-a38e-80bc9627d373" providerId="ADAL" clId="{02F5F709-DD5D-4DFD-97D0-48D7B4F6988F}" dt="2025-03-07T18:16:15.263" v="2204" actId="20577"/>
        <pc:sldMkLst>
          <pc:docMk/>
          <pc:sldMk cId="4188611167" sldId="275"/>
        </pc:sldMkLst>
        <pc:spChg chg="mod">
          <ac:chgData name="Tyler Gourley" userId="17bfbe9d-1c22-4950-a38e-80bc9627d373" providerId="ADAL" clId="{02F5F709-DD5D-4DFD-97D0-48D7B4F6988F}" dt="2025-03-07T18:03:01.094" v="1730" actId="20577"/>
          <ac:spMkLst>
            <pc:docMk/>
            <pc:sldMk cId="4188611167" sldId="275"/>
            <ac:spMk id="2" creationId="{BAA7FD24-1378-FB54-C6AD-FF58515EED64}"/>
          </ac:spMkLst>
        </pc:spChg>
        <pc:spChg chg="mod">
          <ac:chgData name="Tyler Gourley" userId="17bfbe9d-1c22-4950-a38e-80bc9627d373" providerId="ADAL" clId="{02F5F709-DD5D-4DFD-97D0-48D7B4F6988F}" dt="2025-03-07T18:16:15.263" v="2204" actId="20577"/>
          <ac:spMkLst>
            <pc:docMk/>
            <pc:sldMk cId="4188611167" sldId="275"/>
            <ac:spMk id="3" creationId="{784CCB2B-B476-DFE4-296C-3F5E8BC07B72}"/>
          </ac:spMkLst>
        </pc:spChg>
        <pc:picChg chg="add mod">
          <ac:chgData name="Tyler Gourley" userId="17bfbe9d-1c22-4950-a38e-80bc9627d373" providerId="ADAL" clId="{02F5F709-DD5D-4DFD-97D0-48D7B4F6988F}" dt="2025-03-07T17:58:19.778" v="1264" actId="1076"/>
          <ac:picMkLst>
            <pc:docMk/>
            <pc:sldMk cId="4188611167" sldId="275"/>
            <ac:picMk id="4" creationId="{470072B6-5F8B-87F7-156A-9EC1A77FE895}"/>
          </ac:picMkLst>
        </pc:picChg>
      </pc:sldChg>
      <pc:sldChg chg="addSp delSp modSp new mod setBg">
        <pc:chgData name="Tyler Gourley" userId="17bfbe9d-1c22-4950-a38e-80bc9627d373" providerId="ADAL" clId="{02F5F709-DD5D-4DFD-97D0-48D7B4F6988F}" dt="2025-03-07T18:29:04.283" v="2338" actId="20577"/>
        <pc:sldMkLst>
          <pc:docMk/>
          <pc:sldMk cId="4240243784" sldId="276"/>
        </pc:sldMkLst>
        <pc:spChg chg="mod">
          <ac:chgData name="Tyler Gourley" userId="17bfbe9d-1c22-4950-a38e-80bc9627d373" providerId="ADAL" clId="{02F5F709-DD5D-4DFD-97D0-48D7B4F6988F}" dt="2025-03-07T18:28:55.323" v="2319" actId="26606"/>
          <ac:spMkLst>
            <pc:docMk/>
            <pc:sldMk cId="4240243784" sldId="276"/>
            <ac:spMk id="2" creationId="{0BB3AD49-F667-B49F-BD30-36D1049CB9F3}"/>
          </ac:spMkLst>
        </pc:spChg>
        <pc:spChg chg="del">
          <ac:chgData name="Tyler Gourley" userId="17bfbe9d-1c22-4950-a38e-80bc9627d373" providerId="ADAL" clId="{02F5F709-DD5D-4DFD-97D0-48D7B4F6988F}" dt="2025-03-07T18:12:54.484" v="2039" actId="478"/>
          <ac:spMkLst>
            <pc:docMk/>
            <pc:sldMk cId="4240243784" sldId="276"/>
            <ac:spMk id="3" creationId="{DFA43008-E82C-5869-5798-751542E355FB}"/>
          </ac:spMkLst>
        </pc:spChg>
        <pc:spChg chg="add mod ord">
          <ac:chgData name="Tyler Gourley" userId="17bfbe9d-1c22-4950-a38e-80bc9627d373" providerId="ADAL" clId="{02F5F709-DD5D-4DFD-97D0-48D7B4F6988F}" dt="2025-03-07T18:29:04.283" v="2338" actId="20577"/>
          <ac:spMkLst>
            <pc:docMk/>
            <pc:sldMk cId="4240243784" sldId="276"/>
            <ac:spMk id="8" creationId="{0A0BBC4A-7714-DD3D-600D-B21FD9D0C0C5}"/>
          </ac:spMkLst>
        </pc:spChg>
        <pc:spChg chg="add del mod">
          <ac:chgData name="Tyler Gourley" userId="17bfbe9d-1c22-4950-a38e-80bc9627d373" providerId="ADAL" clId="{02F5F709-DD5D-4DFD-97D0-48D7B4F6988F}" dt="2025-03-07T18:28:48.204" v="2318" actId="478"/>
          <ac:spMkLst>
            <pc:docMk/>
            <pc:sldMk cId="4240243784" sldId="276"/>
            <ac:spMk id="9" creationId="{A82FDE96-F030-BD2E-74EC-A26827764CBC}"/>
          </ac:spMkLst>
        </pc:spChg>
        <pc:spChg chg="add">
          <ac:chgData name="Tyler Gourley" userId="17bfbe9d-1c22-4950-a38e-80bc9627d373" providerId="ADAL" clId="{02F5F709-DD5D-4DFD-97D0-48D7B4F6988F}" dt="2025-03-07T18:28:55.323" v="2319" actId="26606"/>
          <ac:spMkLst>
            <pc:docMk/>
            <pc:sldMk cId="4240243784" sldId="276"/>
            <ac:spMk id="13" creationId="{149FB5C3-7336-4FE0-A30C-CC0A3646D499}"/>
          </ac:spMkLst>
        </pc:spChg>
        <pc:spChg chg="add">
          <ac:chgData name="Tyler Gourley" userId="17bfbe9d-1c22-4950-a38e-80bc9627d373" providerId="ADAL" clId="{02F5F709-DD5D-4DFD-97D0-48D7B4F6988F}" dt="2025-03-07T18:28:55.323" v="2319" actId="26606"/>
          <ac:spMkLst>
            <pc:docMk/>
            <pc:sldMk cId="4240243784" sldId="276"/>
            <ac:spMk id="19" creationId="{0DA909B4-15FF-46A6-8A7F-7AEF977FE9ED}"/>
          </ac:spMkLst>
        </pc:spChg>
        <pc:spChg chg="add">
          <ac:chgData name="Tyler Gourley" userId="17bfbe9d-1c22-4950-a38e-80bc9627d373" providerId="ADAL" clId="{02F5F709-DD5D-4DFD-97D0-48D7B4F6988F}" dt="2025-03-07T18:28:55.323" v="2319" actId="26606"/>
          <ac:spMkLst>
            <pc:docMk/>
            <pc:sldMk cId="4240243784" sldId="276"/>
            <ac:spMk id="21" creationId="{1382A32C-5B0C-4B1C-A074-76C6DBCC9F87}"/>
          </ac:spMkLst>
        </pc:spChg>
        <pc:grpChg chg="add">
          <ac:chgData name="Tyler Gourley" userId="17bfbe9d-1c22-4950-a38e-80bc9627d373" providerId="ADAL" clId="{02F5F709-DD5D-4DFD-97D0-48D7B4F6988F}" dt="2025-03-07T18:28:55.323" v="2319" actId="26606"/>
          <ac:grpSpMkLst>
            <pc:docMk/>
            <pc:sldMk cId="4240243784" sldId="276"/>
            <ac:grpSpMk id="15" creationId="{19A6B5CE-CB1D-48EE-8B43-E952235C8371}"/>
          </ac:grpSpMkLst>
        </pc:grpChg>
        <pc:picChg chg="add mod">
          <ac:chgData name="Tyler Gourley" userId="17bfbe9d-1c22-4950-a38e-80bc9627d373" providerId="ADAL" clId="{02F5F709-DD5D-4DFD-97D0-48D7B4F6988F}" dt="2025-03-07T18:28:55.323" v="2319" actId="26606"/>
          <ac:picMkLst>
            <pc:docMk/>
            <pc:sldMk cId="4240243784" sldId="276"/>
            <ac:picMk id="5" creationId="{3AD94A9C-6F14-16E8-EA89-1C4BAE13781D}"/>
          </ac:picMkLst>
        </pc:picChg>
        <pc:picChg chg="add mod">
          <ac:chgData name="Tyler Gourley" userId="17bfbe9d-1c22-4950-a38e-80bc9627d373" providerId="ADAL" clId="{02F5F709-DD5D-4DFD-97D0-48D7B4F6988F}" dt="2025-03-07T18:28:55.323" v="2319" actId="26606"/>
          <ac:picMkLst>
            <pc:docMk/>
            <pc:sldMk cId="4240243784" sldId="276"/>
            <ac:picMk id="7" creationId="{3165E378-AC82-E15F-173F-93E8835CE3D1}"/>
          </ac:picMkLst>
        </pc:picChg>
      </pc:sldChg>
    </pc:docChg>
  </pc:docChgLst>
  <pc:docChgLst>
    <pc:chgData name="Tyler Gourley" userId="17bfbe9d-1c22-4950-a38e-80bc9627d373" providerId="ADAL" clId="{CB6D5FC4-1B28-40BA-8F84-415389A09460}"/>
    <pc:docChg chg="undo custSel modSld">
      <pc:chgData name="Tyler Gourley" userId="17bfbe9d-1c22-4950-a38e-80bc9627d373" providerId="ADAL" clId="{CB6D5FC4-1B28-40BA-8F84-415389A09460}" dt="2024-12-12T00:49:13.739" v="199" actId="20577"/>
      <pc:docMkLst>
        <pc:docMk/>
      </pc:docMkLst>
      <pc:sldChg chg="addSp delSp modSp mod">
        <pc:chgData name="Tyler Gourley" userId="17bfbe9d-1c22-4950-a38e-80bc9627d373" providerId="ADAL" clId="{CB6D5FC4-1B28-40BA-8F84-415389A09460}" dt="2024-12-11T07:21:29.303" v="7" actId="478"/>
        <pc:sldMkLst>
          <pc:docMk/>
          <pc:sldMk cId="937138682" sldId="262"/>
        </pc:sldMkLst>
      </pc:sldChg>
      <pc:sldChg chg="addSp modSp mod">
        <pc:chgData name="Tyler Gourley" userId="17bfbe9d-1c22-4950-a38e-80bc9627d373" providerId="ADAL" clId="{CB6D5FC4-1B28-40BA-8F84-415389A09460}" dt="2024-12-12T00:49:13.739" v="199" actId="20577"/>
        <pc:sldMkLst>
          <pc:docMk/>
          <pc:sldMk cId="3127687544" sldId="267"/>
        </pc:sldMkLst>
        <pc:spChg chg="mod">
          <ac:chgData name="Tyler Gourley" userId="17bfbe9d-1c22-4950-a38e-80bc9627d373" providerId="ADAL" clId="{CB6D5FC4-1B28-40BA-8F84-415389A09460}" dt="2024-12-12T00:49:13.739" v="199" actId="20577"/>
          <ac:spMkLst>
            <pc:docMk/>
            <pc:sldMk cId="3127687544" sldId="267"/>
            <ac:spMk id="15" creationId="{20289FFF-D890-C0C9-146E-017A93C9A2DD}"/>
          </ac:spMkLst>
        </pc:spChg>
      </pc:sldChg>
      <pc:sldChg chg="addSp delSp mod">
        <pc:chgData name="Tyler Gourley" userId="17bfbe9d-1c22-4950-a38e-80bc9627d373" providerId="ADAL" clId="{CB6D5FC4-1B28-40BA-8F84-415389A09460}" dt="2024-12-11T06:37:43.170" v="1" actId="21"/>
        <pc:sldMkLst>
          <pc:docMk/>
          <pc:sldMk cId="3513396209" sldId="269"/>
        </pc:sldMkLst>
        <pc:spChg chg="add del">
          <ac:chgData name="Tyler Gourley" userId="17bfbe9d-1c22-4950-a38e-80bc9627d373" providerId="ADAL" clId="{CB6D5FC4-1B28-40BA-8F84-415389A09460}" dt="2024-12-11T06:37:43.170" v="1" actId="21"/>
          <ac:spMkLst>
            <pc:docMk/>
            <pc:sldMk cId="3513396209" sldId="269"/>
            <ac:spMk id="16" creationId="{F4399EF7-47E9-B89A-4808-E36F3EFAC51C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02089-8682-438A-AAD3-0228078185E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0C4B51-DE46-4A65-83FD-FDBAADA82DF1}">
      <dgm:prSet/>
      <dgm:spPr/>
      <dgm:t>
        <a:bodyPr/>
        <a:lstStyle/>
        <a:p>
          <a:r>
            <a:rPr lang="en-US" dirty="0"/>
            <a:t>Compile the Data</a:t>
          </a:r>
        </a:p>
      </dgm:t>
    </dgm:pt>
    <dgm:pt modelId="{EAC617BC-531A-45F4-B9F6-F6AA6F1607B7}" type="parTrans" cxnId="{F98FEA99-9384-4FA5-8E99-F53F1C22A81B}">
      <dgm:prSet/>
      <dgm:spPr/>
      <dgm:t>
        <a:bodyPr/>
        <a:lstStyle/>
        <a:p>
          <a:endParaRPr lang="en-US"/>
        </a:p>
      </dgm:t>
    </dgm:pt>
    <dgm:pt modelId="{7DF715D8-892B-4096-BDE1-BD0A79BFBFD2}" type="sibTrans" cxnId="{F98FEA99-9384-4FA5-8E99-F53F1C22A81B}">
      <dgm:prSet/>
      <dgm:spPr/>
      <dgm:t>
        <a:bodyPr/>
        <a:lstStyle/>
        <a:p>
          <a:endParaRPr lang="en-US"/>
        </a:p>
      </dgm:t>
    </dgm:pt>
    <dgm:pt modelId="{670B7C8B-188A-418C-A0C5-36B0AE1B1B71}">
      <dgm:prSet/>
      <dgm:spPr/>
      <dgm:t>
        <a:bodyPr/>
        <a:lstStyle/>
        <a:p>
          <a:r>
            <a:rPr lang="en-US" dirty="0"/>
            <a:t>Data Preprocessing</a:t>
          </a:r>
        </a:p>
      </dgm:t>
    </dgm:pt>
    <dgm:pt modelId="{E4FD702C-7C16-4A70-A168-D7EE26638E98}" type="parTrans" cxnId="{E1289978-C54C-4619-B5AA-940B2B2CD1F0}">
      <dgm:prSet/>
      <dgm:spPr/>
      <dgm:t>
        <a:bodyPr/>
        <a:lstStyle/>
        <a:p>
          <a:endParaRPr lang="en-US"/>
        </a:p>
      </dgm:t>
    </dgm:pt>
    <dgm:pt modelId="{F9EE7C8B-E4F0-4C91-B3C6-596106DD27DE}" type="sibTrans" cxnId="{E1289978-C54C-4619-B5AA-940B2B2CD1F0}">
      <dgm:prSet/>
      <dgm:spPr/>
      <dgm:t>
        <a:bodyPr/>
        <a:lstStyle/>
        <a:p>
          <a:endParaRPr lang="en-US"/>
        </a:p>
      </dgm:t>
    </dgm:pt>
    <dgm:pt modelId="{527DE328-6BF9-4F79-B97D-6E559881D9D5}">
      <dgm:prSet/>
      <dgm:spPr/>
      <dgm:t>
        <a:bodyPr/>
        <a:lstStyle/>
        <a:p>
          <a:r>
            <a:rPr lang="en-US" dirty="0"/>
            <a:t>Machine Learning </a:t>
          </a:r>
        </a:p>
      </dgm:t>
    </dgm:pt>
    <dgm:pt modelId="{B8CD4DE5-0B91-4A1D-BAC3-C077D7F8E890}" type="parTrans" cxnId="{42F1C290-DB50-43DE-AA5C-CB2714DD351D}">
      <dgm:prSet/>
      <dgm:spPr/>
      <dgm:t>
        <a:bodyPr/>
        <a:lstStyle/>
        <a:p>
          <a:endParaRPr lang="en-US"/>
        </a:p>
      </dgm:t>
    </dgm:pt>
    <dgm:pt modelId="{3DE5962D-413F-4CDF-89A6-79A46DFBCDA9}" type="sibTrans" cxnId="{42F1C290-DB50-43DE-AA5C-CB2714DD351D}">
      <dgm:prSet/>
      <dgm:spPr/>
      <dgm:t>
        <a:bodyPr/>
        <a:lstStyle/>
        <a:p>
          <a:endParaRPr lang="en-US"/>
        </a:p>
      </dgm:t>
    </dgm:pt>
    <dgm:pt modelId="{D46F4E64-62F0-49E6-AA22-394B3810998F}">
      <dgm:prSet/>
      <dgm:spPr/>
      <dgm:t>
        <a:bodyPr/>
        <a:lstStyle/>
        <a:p>
          <a:r>
            <a:rPr lang="en-US"/>
            <a:t>Results</a:t>
          </a:r>
        </a:p>
      </dgm:t>
    </dgm:pt>
    <dgm:pt modelId="{48C8FB40-4A33-47EF-9BF3-237EAD5B721A}" type="parTrans" cxnId="{E3F16870-C5E5-41D3-9BEB-DF60A522D006}">
      <dgm:prSet/>
      <dgm:spPr/>
      <dgm:t>
        <a:bodyPr/>
        <a:lstStyle/>
        <a:p>
          <a:endParaRPr lang="en-US"/>
        </a:p>
      </dgm:t>
    </dgm:pt>
    <dgm:pt modelId="{BA9A105C-969A-4834-A149-AB4412CF5766}" type="sibTrans" cxnId="{E3F16870-C5E5-41D3-9BEB-DF60A522D006}">
      <dgm:prSet/>
      <dgm:spPr/>
      <dgm:t>
        <a:bodyPr/>
        <a:lstStyle/>
        <a:p>
          <a:endParaRPr lang="en-US"/>
        </a:p>
      </dgm:t>
    </dgm:pt>
    <dgm:pt modelId="{9BFC1268-7E15-447D-9D57-806C635AB7DC}" type="pres">
      <dgm:prSet presAssocID="{7FF02089-8682-438A-AAD3-0228078185EA}" presName="linear" presStyleCnt="0">
        <dgm:presLayoutVars>
          <dgm:animLvl val="lvl"/>
          <dgm:resizeHandles val="exact"/>
        </dgm:presLayoutVars>
      </dgm:prSet>
      <dgm:spPr/>
    </dgm:pt>
    <dgm:pt modelId="{7A29524C-0B12-4A2C-B7AF-9BF4C7AFA189}" type="pres">
      <dgm:prSet presAssocID="{CB0C4B51-DE46-4A65-83FD-FDBAADA82D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FEAA54-FF47-40E7-B958-7FE7081A1093}" type="pres">
      <dgm:prSet presAssocID="{7DF715D8-892B-4096-BDE1-BD0A79BFBFD2}" presName="spacer" presStyleCnt="0"/>
      <dgm:spPr/>
    </dgm:pt>
    <dgm:pt modelId="{B80D1EA0-56C3-41A2-9DEA-7A2585EE23F0}" type="pres">
      <dgm:prSet presAssocID="{670B7C8B-188A-418C-A0C5-36B0AE1B1B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6A41D5-450D-4FF4-851A-F93C7AEC34C1}" type="pres">
      <dgm:prSet presAssocID="{F9EE7C8B-E4F0-4C91-B3C6-596106DD27DE}" presName="spacer" presStyleCnt="0"/>
      <dgm:spPr/>
    </dgm:pt>
    <dgm:pt modelId="{581F7C8F-FE77-448C-A703-2C8E594F51FA}" type="pres">
      <dgm:prSet presAssocID="{527DE328-6BF9-4F79-B97D-6E559881D9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037D05-165F-4927-89DE-4D0FC1715A77}" type="pres">
      <dgm:prSet presAssocID="{3DE5962D-413F-4CDF-89A6-79A46DFBCDA9}" presName="spacer" presStyleCnt="0"/>
      <dgm:spPr/>
    </dgm:pt>
    <dgm:pt modelId="{26FA7E0C-6FAA-4EEF-8AF8-B08CF456B32F}" type="pres">
      <dgm:prSet presAssocID="{D46F4E64-62F0-49E6-AA22-394B3810998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3232003-8C1B-4FBE-B579-543BE0159CC2}" type="presOf" srcId="{D46F4E64-62F0-49E6-AA22-394B3810998F}" destId="{26FA7E0C-6FAA-4EEF-8AF8-B08CF456B32F}" srcOrd="0" destOrd="0" presId="urn:microsoft.com/office/officeart/2005/8/layout/vList2"/>
    <dgm:cxn modelId="{C4DF851F-4CFA-47F9-822A-6F114A9AF0B8}" type="presOf" srcId="{670B7C8B-188A-418C-A0C5-36B0AE1B1B71}" destId="{B80D1EA0-56C3-41A2-9DEA-7A2585EE23F0}" srcOrd="0" destOrd="0" presId="urn:microsoft.com/office/officeart/2005/8/layout/vList2"/>
    <dgm:cxn modelId="{E3F16870-C5E5-41D3-9BEB-DF60A522D006}" srcId="{7FF02089-8682-438A-AAD3-0228078185EA}" destId="{D46F4E64-62F0-49E6-AA22-394B3810998F}" srcOrd="3" destOrd="0" parTransId="{48C8FB40-4A33-47EF-9BF3-237EAD5B721A}" sibTransId="{BA9A105C-969A-4834-A149-AB4412CF5766}"/>
    <dgm:cxn modelId="{E1289978-C54C-4619-B5AA-940B2B2CD1F0}" srcId="{7FF02089-8682-438A-AAD3-0228078185EA}" destId="{670B7C8B-188A-418C-A0C5-36B0AE1B1B71}" srcOrd="1" destOrd="0" parTransId="{E4FD702C-7C16-4A70-A168-D7EE26638E98}" sibTransId="{F9EE7C8B-E4F0-4C91-B3C6-596106DD27DE}"/>
    <dgm:cxn modelId="{5B44DE7C-665F-47E2-92A1-37488692CAFE}" type="presOf" srcId="{CB0C4B51-DE46-4A65-83FD-FDBAADA82DF1}" destId="{7A29524C-0B12-4A2C-B7AF-9BF4C7AFA189}" srcOrd="0" destOrd="0" presId="urn:microsoft.com/office/officeart/2005/8/layout/vList2"/>
    <dgm:cxn modelId="{42F1C290-DB50-43DE-AA5C-CB2714DD351D}" srcId="{7FF02089-8682-438A-AAD3-0228078185EA}" destId="{527DE328-6BF9-4F79-B97D-6E559881D9D5}" srcOrd="2" destOrd="0" parTransId="{B8CD4DE5-0B91-4A1D-BAC3-C077D7F8E890}" sibTransId="{3DE5962D-413F-4CDF-89A6-79A46DFBCDA9}"/>
    <dgm:cxn modelId="{F98FEA99-9384-4FA5-8E99-F53F1C22A81B}" srcId="{7FF02089-8682-438A-AAD3-0228078185EA}" destId="{CB0C4B51-DE46-4A65-83FD-FDBAADA82DF1}" srcOrd="0" destOrd="0" parTransId="{EAC617BC-531A-45F4-B9F6-F6AA6F1607B7}" sibTransId="{7DF715D8-892B-4096-BDE1-BD0A79BFBFD2}"/>
    <dgm:cxn modelId="{746095BE-A737-42E6-8D6F-0ECFC4E2EBFE}" type="presOf" srcId="{7FF02089-8682-438A-AAD3-0228078185EA}" destId="{9BFC1268-7E15-447D-9D57-806C635AB7DC}" srcOrd="0" destOrd="0" presId="urn:microsoft.com/office/officeart/2005/8/layout/vList2"/>
    <dgm:cxn modelId="{422AB4FC-9DB8-4350-80BB-A202944284E8}" type="presOf" srcId="{527DE328-6BF9-4F79-B97D-6E559881D9D5}" destId="{581F7C8F-FE77-448C-A703-2C8E594F51FA}" srcOrd="0" destOrd="0" presId="urn:microsoft.com/office/officeart/2005/8/layout/vList2"/>
    <dgm:cxn modelId="{1F1567E4-F287-48FD-B5D8-C12C417594F5}" type="presParOf" srcId="{9BFC1268-7E15-447D-9D57-806C635AB7DC}" destId="{7A29524C-0B12-4A2C-B7AF-9BF4C7AFA189}" srcOrd="0" destOrd="0" presId="urn:microsoft.com/office/officeart/2005/8/layout/vList2"/>
    <dgm:cxn modelId="{204D52E7-8AC4-4B26-BD15-0122C25EA15A}" type="presParOf" srcId="{9BFC1268-7E15-447D-9D57-806C635AB7DC}" destId="{85FEAA54-FF47-40E7-B958-7FE7081A1093}" srcOrd="1" destOrd="0" presId="urn:microsoft.com/office/officeart/2005/8/layout/vList2"/>
    <dgm:cxn modelId="{62843A62-1CE6-4790-A8A5-CEFAF580F21B}" type="presParOf" srcId="{9BFC1268-7E15-447D-9D57-806C635AB7DC}" destId="{B80D1EA0-56C3-41A2-9DEA-7A2585EE23F0}" srcOrd="2" destOrd="0" presId="urn:microsoft.com/office/officeart/2005/8/layout/vList2"/>
    <dgm:cxn modelId="{4D662C5C-DB6C-4810-A787-FD45CC3C8EF3}" type="presParOf" srcId="{9BFC1268-7E15-447D-9D57-806C635AB7DC}" destId="{2C6A41D5-450D-4FF4-851A-F93C7AEC34C1}" srcOrd="3" destOrd="0" presId="urn:microsoft.com/office/officeart/2005/8/layout/vList2"/>
    <dgm:cxn modelId="{857FC138-3534-41F8-9DBA-294EB70B2330}" type="presParOf" srcId="{9BFC1268-7E15-447D-9D57-806C635AB7DC}" destId="{581F7C8F-FE77-448C-A703-2C8E594F51FA}" srcOrd="4" destOrd="0" presId="urn:microsoft.com/office/officeart/2005/8/layout/vList2"/>
    <dgm:cxn modelId="{F623F02E-CC96-46AE-92EC-F5F38B4BCC41}" type="presParOf" srcId="{9BFC1268-7E15-447D-9D57-806C635AB7DC}" destId="{49037D05-165F-4927-89DE-4D0FC1715A77}" srcOrd="5" destOrd="0" presId="urn:microsoft.com/office/officeart/2005/8/layout/vList2"/>
    <dgm:cxn modelId="{B72218BB-B0C4-4B64-9EFE-5E4C540F9FB5}" type="presParOf" srcId="{9BFC1268-7E15-447D-9D57-806C635AB7DC}" destId="{26FA7E0C-6FAA-4EEF-8AF8-B08CF456B32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03E5E-3D58-441D-9751-9003B08DB7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163BBC-72F2-4921-9C64-918545D3C5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database contains the playing time data for over 330,000 soccer matches</a:t>
          </a:r>
        </a:p>
      </dgm:t>
    </dgm:pt>
    <dgm:pt modelId="{EE143853-DCE4-4D52-9AE8-43005422632E}" type="parTrans" cxnId="{D46171A7-057C-45E7-98B5-47A8A30479CA}">
      <dgm:prSet/>
      <dgm:spPr/>
      <dgm:t>
        <a:bodyPr/>
        <a:lstStyle/>
        <a:p>
          <a:endParaRPr lang="en-US"/>
        </a:p>
      </dgm:t>
    </dgm:pt>
    <dgm:pt modelId="{3ADAB2B8-5AD6-43F5-BD89-4E07C1661D48}" type="sibTrans" cxnId="{D46171A7-057C-45E7-98B5-47A8A30479CA}">
      <dgm:prSet/>
      <dgm:spPr/>
      <dgm:t>
        <a:bodyPr/>
        <a:lstStyle/>
        <a:p>
          <a:endParaRPr lang="en-US"/>
        </a:p>
      </dgm:t>
    </dgm:pt>
    <dgm:pt modelId="{56DD937B-E273-4DC9-9FF6-FE63BC85B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iterate over every cell in the upper triangular array (representing the 55 player combinations possible)</a:t>
          </a:r>
        </a:p>
      </dgm:t>
    </dgm:pt>
    <dgm:pt modelId="{FC562839-0022-470C-AD74-577A2B28E602}" type="parTrans" cxnId="{00602FFC-8013-4CE0-B979-81157709078F}">
      <dgm:prSet/>
      <dgm:spPr/>
      <dgm:t>
        <a:bodyPr/>
        <a:lstStyle/>
        <a:p>
          <a:endParaRPr lang="en-US"/>
        </a:p>
      </dgm:t>
    </dgm:pt>
    <dgm:pt modelId="{9848D6D4-18DD-461B-8DDD-09DC42E55154}" type="sibTrans" cxnId="{00602FFC-8013-4CE0-B979-81157709078F}">
      <dgm:prSet/>
      <dgm:spPr/>
      <dgm:t>
        <a:bodyPr/>
        <a:lstStyle/>
        <a:p>
          <a:endParaRPr lang="en-US"/>
        </a:p>
      </dgm:t>
    </dgm:pt>
    <dgm:pt modelId="{2600C724-8790-456E-9222-A2F35E5399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For every cell, we need to query the database again to determine how many game minutes the players played together</a:t>
          </a:r>
        </a:p>
      </dgm:t>
    </dgm:pt>
    <dgm:pt modelId="{595E94B3-8187-4019-8364-92E65385C5EC}" type="parTrans" cxnId="{0312A73A-292A-4BCB-84FD-7F5F8E8E23F1}">
      <dgm:prSet/>
      <dgm:spPr/>
      <dgm:t>
        <a:bodyPr/>
        <a:lstStyle/>
        <a:p>
          <a:endParaRPr lang="en-US"/>
        </a:p>
      </dgm:t>
    </dgm:pt>
    <dgm:pt modelId="{B5F8B8C9-5137-4177-97C1-562B6C1080FC}" type="sibTrans" cxnId="{0312A73A-292A-4BCB-84FD-7F5F8E8E23F1}">
      <dgm:prSet/>
      <dgm:spPr/>
      <dgm:t>
        <a:bodyPr/>
        <a:lstStyle/>
        <a:p>
          <a:endParaRPr lang="en-US"/>
        </a:p>
      </dgm:t>
    </dgm:pt>
    <dgm:pt modelId="{752E8578-35EA-428C-AA6C-6933A6EA1412}" type="pres">
      <dgm:prSet presAssocID="{9EF03E5E-3D58-441D-9751-9003B08DB783}" presName="root" presStyleCnt="0">
        <dgm:presLayoutVars>
          <dgm:dir/>
          <dgm:resizeHandles val="exact"/>
        </dgm:presLayoutVars>
      </dgm:prSet>
      <dgm:spPr/>
    </dgm:pt>
    <dgm:pt modelId="{46BC08F1-6D66-478D-932F-85DC75F463AD}" type="pres">
      <dgm:prSet presAssocID="{C3163BBC-72F2-4921-9C64-918545D3C514}" presName="compNode" presStyleCnt="0"/>
      <dgm:spPr/>
    </dgm:pt>
    <dgm:pt modelId="{9D80D457-5BB0-4269-B3A3-391B8D34B9C7}" type="pres">
      <dgm:prSet presAssocID="{C3163BBC-72F2-4921-9C64-918545D3C514}" presName="bgRect" presStyleLbl="bgShp" presStyleIdx="0" presStyleCnt="3"/>
      <dgm:spPr/>
    </dgm:pt>
    <dgm:pt modelId="{040948FC-FB9B-4A95-AEE4-36F046423F65}" type="pres">
      <dgm:prSet presAssocID="{C3163BBC-72F2-4921-9C64-918545D3C5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ECCFA40-3902-475A-B233-64338E7FA525}" type="pres">
      <dgm:prSet presAssocID="{C3163BBC-72F2-4921-9C64-918545D3C514}" presName="spaceRect" presStyleCnt="0"/>
      <dgm:spPr/>
    </dgm:pt>
    <dgm:pt modelId="{875EA8B6-0C17-4671-AEA2-BF6907952BEF}" type="pres">
      <dgm:prSet presAssocID="{C3163BBC-72F2-4921-9C64-918545D3C514}" presName="parTx" presStyleLbl="revTx" presStyleIdx="0" presStyleCnt="3">
        <dgm:presLayoutVars>
          <dgm:chMax val="0"/>
          <dgm:chPref val="0"/>
        </dgm:presLayoutVars>
      </dgm:prSet>
      <dgm:spPr/>
    </dgm:pt>
    <dgm:pt modelId="{9BA9A69C-5072-435D-A2EC-FDD07C76898B}" type="pres">
      <dgm:prSet presAssocID="{3ADAB2B8-5AD6-43F5-BD89-4E07C1661D48}" presName="sibTrans" presStyleCnt="0"/>
      <dgm:spPr/>
    </dgm:pt>
    <dgm:pt modelId="{8F23906B-F5C8-4E5E-BB3F-905EB0FD9BED}" type="pres">
      <dgm:prSet presAssocID="{56DD937B-E273-4DC9-9FF6-FE63BC85B146}" presName="compNode" presStyleCnt="0"/>
      <dgm:spPr/>
    </dgm:pt>
    <dgm:pt modelId="{1D966B74-CE19-449D-A8BC-64131CD31E4D}" type="pres">
      <dgm:prSet presAssocID="{56DD937B-E273-4DC9-9FF6-FE63BC85B146}" presName="bgRect" presStyleLbl="bgShp" presStyleIdx="1" presStyleCnt="3"/>
      <dgm:spPr/>
    </dgm:pt>
    <dgm:pt modelId="{42AC6037-A215-4028-9AA5-7D3112DBDEC8}" type="pres">
      <dgm:prSet presAssocID="{56DD937B-E273-4DC9-9FF6-FE63BC85B1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EE0A62-65F9-4A82-847F-2E65A85C6E18}" type="pres">
      <dgm:prSet presAssocID="{56DD937B-E273-4DC9-9FF6-FE63BC85B146}" presName="spaceRect" presStyleCnt="0"/>
      <dgm:spPr/>
    </dgm:pt>
    <dgm:pt modelId="{0C456250-F397-48BC-9538-9A2A56ADA43D}" type="pres">
      <dgm:prSet presAssocID="{56DD937B-E273-4DC9-9FF6-FE63BC85B146}" presName="parTx" presStyleLbl="revTx" presStyleIdx="1" presStyleCnt="3">
        <dgm:presLayoutVars>
          <dgm:chMax val="0"/>
          <dgm:chPref val="0"/>
        </dgm:presLayoutVars>
      </dgm:prSet>
      <dgm:spPr/>
    </dgm:pt>
    <dgm:pt modelId="{902F5455-7304-4C5C-9512-272B2317C170}" type="pres">
      <dgm:prSet presAssocID="{9848D6D4-18DD-461B-8DDD-09DC42E55154}" presName="sibTrans" presStyleCnt="0"/>
      <dgm:spPr/>
    </dgm:pt>
    <dgm:pt modelId="{DBD794E5-CDD1-45A7-A63C-06EFD9A2552B}" type="pres">
      <dgm:prSet presAssocID="{2600C724-8790-456E-9222-A2F35E539932}" presName="compNode" presStyleCnt="0"/>
      <dgm:spPr/>
    </dgm:pt>
    <dgm:pt modelId="{3CED1075-52B0-48AD-B005-A7CEC777A793}" type="pres">
      <dgm:prSet presAssocID="{2600C724-8790-456E-9222-A2F35E539932}" presName="bgRect" presStyleLbl="bgShp" presStyleIdx="2" presStyleCnt="3"/>
      <dgm:spPr/>
    </dgm:pt>
    <dgm:pt modelId="{190C4271-9FA0-4087-96B3-90B0A7AF2201}" type="pres">
      <dgm:prSet presAssocID="{2600C724-8790-456E-9222-A2F35E5399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FB0CB02-EEF2-467F-80D9-DBCA0F00106A}" type="pres">
      <dgm:prSet presAssocID="{2600C724-8790-456E-9222-A2F35E539932}" presName="spaceRect" presStyleCnt="0"/>
      <dgm:spPr/>
    </dgm:pt>
    <dgm:pt modelId="{EF546072-7ACB-47DA-85A0-983564C88530}" type="pres">
      <dgm:prSet presAssocID="{2600C724-8790-456E-9222-A2F35E5399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B03014-7E9D-458E-A9EB-36AA114CE9B6}" type="presOf" srcId="{2600C724-8790-456E-9222-A2F35E539932}" destId="{EF546072-7ACB-47DA-85A0-983564C88530}" srcOrd="0" destOrd="0" presId="urn:microsoft.com/office/officeart/2018/2/layout/IconVerticalSolidList"/>
    <dgm:cxn modelId="{0312A73A-292A-4BCB-84FD-7F5F8E8E23F1}" srcId="{9EF03E5E-3D58-441D-9751-9003B08DB783}" destId="{2600C724-8790-456E-9222-A2F35E539932}" srcOrd="2" destOrd="0" parTransId="{595E94B3-8187-4019-8364-92E65385C5EC}" sibTransId="{B5F8B8C9-5137-4177-97C1-562B6C1080FC}"/>
    <dgm:cxn modelId="{62E9E85C-91C3-4DB2-B2DB-A48FFCDD8BB7}" type="presOf" srcId="{56DD937B-E273-4DC9-9FF6-FE63BC85B146}" destId="{0C456250-F397-48BC-9538-9A2A56ADA43D}" srcOrd="0" destOrd="0" presId="urn:microsoft.com/office/officeart/2018/2/layout/IconVerticalSolidList"/>
    <dgm:cxn modelId="{D46171A7-057C-45E7-98B5-47A8A30479CA}" srcId="{9EF03E5E-3D58-441D-9751-9003B08DB783}" destId="{C3163BBC-72F2-4921-9C64-918545D3C514}" srcOrd="0" destOrd="0" parTransId="{EE143853-DCE4-4D52-9AE8-43005422632E}" sibTransId="{3ADAB2B8-5AD6-43F5-BD89-4E07C1661D48}"/>
    <dgm:cxn modelId="{356E79FA-3EDD-42F7-835D-FE883BF8308B}" type="presOf" srcId="{C3163BBC-72F2-4921-9C64-918545D3C514}" destId="{875EA8B6-0C17-4671-AEA2-BF6907952BEF}" srcOrd="0" destOrd="0" presId="urn:microsoft.com/office/officeart/2018/2/layout/IconVerticalSolidList"/>
    <dgm:cxn modelId="{00602FFC-8013-4CE0-B979-81157709078F}" srcId="{9EF03E5E-3D58-441D-9751-9003B08DB783}" destId="{56DD937B-E273-4DC9-9FF6-FE63BC85B146}" srcOrd="1" destOrd="0" parTransId="{FC562839-0022-470C-AD74-577A2B28E602}" sibTransId="{9848D6D4-18DD-461B-8DDD-09DC42E55154}"/>
    <dgm:cxn modelId="{17C6F2FF-6F55-4BC1-AA71-AB4395D02C3E}" type="presOf" srcId="{9EF03E5E-3D58-441D-9751-9003B08DB783}" destId="{752E8578-35EA-428C-AA6C-6933A6EA1412}" srcOrd="0" destOrd="0" presId="urn:microsoft.com/office/officeart/2018/2/layout/IconVerticalSolidList"/>
    <dgm:cxn modelId="{D5F3A5F1-6F3D-4A63-B485-69437F57213B}" type="presParOf" srcId="{752E8578-35EA-428C-AA6C-6933A6EA1412}" destId="{46BC08F1-6D66-478D-932F-85DC75F463AD}" srcOrd="0" destOrd="0" presId="urn:microsoft.com/office/officeart/2018/2/layout/IconVerticalSolidList"/>
    <dgm:cxn modelId="{163EE449-9C9F-43F2-A9AC-F1EF8872309F}" type="presParOf" srcId="{46BC08F1-6D66-478D-932F-85DC75F463AD}" destId="{9D80D457-5BB0-4269-B3A3-391B8D34B9C7}" srcOrd="0" destOrd="0" presId="urn:microsoft.com/office/officeart/2018/2/layout/IconVerticalSolidList"/>
    <dgm:cxn modelId="{BEBF45B6-089A-410D-ACBC-4991EFC94617}" type="presParOf" srcId="{46BC08F1-6D66-478D-932F-85DC75F463AD}" destId="{040948FC-FB9B-4A95-AEE4-36F046423F65}" srcOrd="1" destOrd="0" presId="urn:microsoft.com/office/officeart/2018/2/layout/IconVerticalSolidList"/>
    <dgm:cxn modelId="{C6FD6BB1-15D8-4B3A-ADAA-F9A752F55301}" type="presParOf" srcId="{46BC08F1-6D66-478D-932F-85DC75F463AD}" destId="{FECCFA40-3902-475A-B233-64338E7FA525}" srcOrd="2" destOrd="0" presId="urn:microsoft.com/office/officeart/2018/2/layout/IconVerticalSolidList"/>
    <dgm:cxn modelId="{0688606A-4E48-49B7-8645-FA5A3FFCEA64}" type="presParOf" srcId="{46BC08F1-6D66-478D-932F-85DC75F463AD}" destId="{875EA8B6-0C17-4671-AEA2-BF6907952BEF}" srcOrd="3" destOrd="0" presId="urn:microsoft.com/office/officeart/2018/2/layout/IconVerticalSolidList"/>
    <dgm:cxn modelId="{53EA5F70-D280-41BB-A535-B9127747A7F4}" type="presParOf" srcId="{752E8578-35EA-428C-AA6C-6933A6EA1412}" destId="{9BA9A69C-5072-435D-A2EC-FDD07C76898B}" srcOrd="1" destOrd="0" presId="urn:microsoft.com/office/officeart/2018/2/layout/IconVerticalSolidList"/>
    <dgm:cxn modelId="{5DB14767-6C7B-4198-849A-D8AF3CA50A28}" type="presParOf" srcId="{752E8578-35EA-428C-AA6C-6933A6EA1412}" destId="{8F23906B-F5C8-4E5E-BB3F-905EB0FD9BED}" srcOrd="2" destOrd="0" presId="urn:microsoft.com/office/officeart/2018/2/layout/IconVerticalSolidList"/>
    <dgm:cxn modelId="{0B129907-613A-48E0-8880-69DDA5A78528}" type="presParOf" srcId="{8F23906B-F5C8-4E5E-BB3F-905EB0FD9BED}" destId="{1D966B74-CE19-449D-A8BC-64131CD31E4D}" srcOrd="0" destOrd="0" presId="urn:microsoft.com/office/officeart/2018/2/layout/IconVerticalSolidList"/>
    <dgm:cxn modelId="{811E77DC-2126-4DF0-9643-8ADC56A43E9A}" type="presParOf" srcId="{8F23906B-F5C8-4E5E-BB3F-905EB0FD9BED}" destId="{42AC6037-A215-4028-9AA5-7D3112DBDEC8}" srcOrd="1" destOrd="0" presId="urn:microsoft.com/office/officeart/2018/2/layout/IconVerticalSolidList"/>
    <dgm:cxn modelId="{F84DA155-FD1F-465F-9DB6-A942B8FD459F}" type="presParOf" srcId="{8F23906B-F5C8-4E5E-BB3F-905EB0FD9BED}" destId="{68EE0A62-65F9-4A82-847F-2E65A85C6E18}" srcOrd="2" destOrd="0" presId="urn:microsoft.com/office/officeart/2018/2/layout/IconVerticalSolidList"/>
    <dgm:cxn modelId="{7ED094E7-41FE-491E-AE31-6FBED3A36C8F}" type="presParOf" srcId="{8F23906B-F5C8-4E5E-BB3F-905EB0FD9BED}" destId="{0C456250-F397-48BC-9538-9A2A56ADA43D}" srcOrd="3" destOrd="0" presId="urn:microsoft.com/office/officeart/2018/2/layout/IconVerticalSolidList"/>
    <dgm:cxn modelId="{E067405F-847A-4209-9566-08D933A06A39}" type="presParOf" srcId="{752E8578-35EA-428C-AA6C-6933A6EA1412}" destId="{902F5455-7304-4C5C-9512-272B2317C170}" srcOrd="3" destOrd="0" presId="urn:microsoft.com/office/officeart/2018/2/layout/IconVerticalSolidList"/>
    <dgm:cxn modelId="{D59BA53E-D8CC-4812-AEAC-A3044D5EBE75}" type="presParOf" srcId="{752E8578-35EA-428C-AA6C-6933A6EA1412}" destId="{DBD794E5-CDD1-45A7-A63C-06EFD9A2552B}" srcOrd="4" destOrd="0" presId="urn:microsoft.com/office/officeart/2018/2/layout/IconVerticalSolidList"/>
    <dgm:cxn modelId="{456C5A4F-479F-4381-A57C-FC93F25235D5}" type="presParOf" srcId="{DBD794E5-CDD1-45A7-A63C-06EFD9A2552B}" destId="{3CED1075-52B0-48AD-B005-A7CEC777A793}" srcOrd="0" destOrd="0" presId="urn:microsoft.com/office/officeart/2018/2/layout/IconVerticalSolidList"/>
    <dgm:cxn modelId="{B3D9E285-7913-4334-ADF7-FFD1F49D99B1}" type="presParOf" srcId="{DBD794E5-CDD1-45A7-A63C-06EFD9A2552B}" destId="{190C4271-9FA0-4087-96B3-90B0A7AF2201}" srcOrd="1" destOrd="0" presId="urn:microsoft.com/office/officeart/2018/2/layout/IconVerticalSolidList"/>
    <dgm:cxn modelId="{8DDF3D5D-B373-4427-8CE0-E8D67D47CB5B}" type="presParOf" srcId="{DBD794E5-CDD1-45A7-A63C-06EFD9A2552B}" destId="{0FB0CB02-EEF2-467F-80D9-DBCA0F00106A}" srcOrd="2" destOrd="0" presId="urn:microsoft.com/office/officeart/2018/2/layout/IconVerticalSolidList"/>
    <dgm:cxn modelId="{12BF22E0-A65B-4CEF-9FFB-7486ECFD3A2E}" type="presParOf" srcId="{DBD794E5-CDD1-45A7-A63C-06EFD9A2552B}" destId="{EF546072-7ACB-47DA-85A0-983564C885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9524C-0B12-4A2C-B7AF-9BF4C7AFA189}">
      <dsp:nvSpPr>
        <dsp:cNvPr id="0" name=""/>
        <dsp:cNvSpPr/>
      </dsp:nvSpPr>
      <dsp:spPr>
        <a:xfrm>
          <a:off x="0" y="48503"/>
          <a:ext cx="4895786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Compile the Data</a:t>
          </a:r>
        </a:p>
      </dsp:txBody>
      <dsp:txXfrm>
        <a:off x="49176" y="97679"/>
        <a:ext cx="4797434" cy="909018"/>
      </dsp:txXfrm>
    </dsp:sp>
    <dsp:sp modelId="{B80D1EA0-56C3-41A2-9DEA-7A2585EE23F0}">
      <dsp:nvSpPr>
        <dsp:cNvPr id="0" name=""/>
        <dsp:cNvSpPr/>
      </dsp:nvSpPr>
      <dsp:spPr>
        <a:xfrm>
          <a:off x="0" y="1173953"/>
          <a:ext cx="4895786" cy="100737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Data Preprocessing</a:t>
          </a:r>
        </a:p>
      </dsp:txBody>
      <dsp:txXfrm>
        <a:off x="49176" y="1223129"/>
        <a:ext cx="4797434" cy="909018"/>
      </dsp:txXfrm>
    </dsp:sp>
    <dsp:sp modelId="{581F7C8F-FE77-448C-A703-2C8E594F51FA}">
      <dsp:nvSpPr>
        <dsp:cNvPr id="0" name=""/>
        <dsp:cNvSpPr/>
      </dsp:nvSpPr>
      <dsp:spPr>
        <a:xfrm>
          <a:off x="0" y="2299403"/>
          <a:ext cx="4895786" cy="100737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Machine Learning </a:t>
          </a:r>
        </a:p>
      </dsp:txBody>
      <dsp:txXfrm>
        <a:off x="49176" y="2348579"/>
        <a:ext cx="4797434" cy="909018"/>
      </dsp:txXfrm>
    </dsp:sp>
    <dsp:sp modelId="{26FA7E0C-6FAA-4EEF-8AF8-B08CF456B32F}">
      <dsp:nvSpPr>
        <dsp:cNvPr id="0" name=""/>
        <dsp:cNvSpPr/>
      </dsp:nvSpPr>
      <dsp:spPr>
        <a:xfrm>
          <a:off x="0" y="3424852"/>
          <a:ext cx="4895786" cy="100737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Results</a:t>
          </a:r>
        </a:p>
      </dsp:txBody>
      <dsp:txXfrm>
        <a:off x="49176" y="3474028"/>
        <a:ext cx="4797434" cy="909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0D457-5BB0-4269-B3A3-391B8D34B9C7}">
      <dsp:nvSpPr>
        <dsp:cNvPr id="0" name=""/>
        <dsp:cNvSpPr/>
      </dsp:nvSpPr>
      <dsp:spPr>
        <a:xfrm>
          <a:off x="0" y="531"/>
          <a:ext cx="439285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948FC-FB9B-4A95-AEE4-36F046423F6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EA8B6-0C17-4671-AEA2-BF6907952BEF}">
      <dsp:nvSpPr>
        <dsp:cNvPr id="0" name=""/>
        <dsp:cNvSpPr/>
      </dsp:nvSpPr>
      <dsp:spPr>
        <a:xfrm>
          <a:off x="1435590" y="531"/>
          <a:ext cx="295726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Our database contains the playing time data for over 330,000 soccer matches</a:t>
          </a:r>
        </a:p>
      </dsp:txBody>
      <dsp:txXfrm>
        <a:off x="1435590" y="531"/>
        <a:ext cx="2957263" cy="1242935"/>
      </dsp:txXfrm>
    </dsp:sp>
    <dsp:sp modelId="{1D966B74-CE19-449D-A8BC-64131CD31E4D}">
      <dsp:nvSpPr>
        <dsp:cNvPr id="0" name=""/>
        <dsp:cNvSpPr/>
      </dsp:nvSpPr>
      <dsp:spPr>
        <a:xfrm>
          <a:off x="0" y="1554201"/>
          <a:ext cx="439285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C6037-A215-4028-9AA5-7D3112DBDEC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56250-F397-48BC-9538-9A2A56ADA43D}">
      <dsp:nvSpPr>
        <dsp:cNvPr id="0" name=""/>
        <dsp:cNvSpPr/>
      </dsp:nvSpPr>
      <dsp:spPr>
        <a:xfrm>
          <a:off x="1435590" y="1554201"/>
          <a:ext cx="295726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iterate over every cell in the upper triangular array (representing the 55 player combinations possible)</a:t>
          </a:r>
        </a:p>
      </dsp:txBody>
      <dsp:txXfrm>
        <a:off x="1435590" y="1554201"/>
        <a:ext cx="2957263" cy="1242935"/>
      </dsp:txXfrm>
    </dsp:sp>
    <dsp:sp modelId="{3CED1075-52B0-48AD-B005-A7CEC777A793}">
      <dsp:nvSpPr>
        <dsp:cNvPr id="0" name=""/>
        <dsp:cNvSpPr/>
      </dsp:nvSpPr>
      <dsp:spPr>
        <a:xfrm>
          <a:off x="0" y="3107870"/>
          <a:ext cx="4392854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C4271-9FA0-4087-96B3-90B0A7AF2201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46072-7ACB-47DA-85A0-983564C88530}">
      <dsp:nvSpPr>
        <dsp:cNvPr id="0" name=""/>
        <dsp:cNvSpPr/>
      </dsp:nvSpPr>
      <dsp:spPr>
        <a:xfrm>
          <a:off x="1435590" y="3107870"/>
          <a:ext cx="2957263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every cell, we need to query the database again to determine how many game minutes the players played together</a:t>
          </a:r>
        </a:p>
      </dsp:txBody>
      <dsp:txXfrm>
        <a:off x="1435590" y="3107870"/>
        <a:ext cx="2957263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7E33-A43E-9D89-FC55-EC5070104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DD96-E789-ED91-616C-8DDF2C945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8903-7338-D7EF-CE23-CDA07CE4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CAAE-4E07-8E50-6B78-72954E83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E670-34D4-2271-A59F-A1A4E671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8A3F8-C4CE-68E5-ED90-E77B261B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CCC10-D53D-2296-853A-B57FB6C6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4F32-BCA1-1288-A28D-4DCB6CB22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6A88-4B60-60E9-299C-E084B3AF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4233F-FD31-2F48-BC55-9B027990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E0B28-9DE3-F424-545E-7B1758416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AAEB6-03E9-7E6D-D7E7-9DE22A3C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D257-A864-C240-7AB9-EAB35C00E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E878-E506-EA65-A39E-9A00C52B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B870-FBA1-92DF-4970-634E45F8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7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A7D5-1C4C-FCE6-8D6E-15DAE981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BE7DC-10EC-26C7-DD75-C8AAC826A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65B9-B9CD-C589-EEF5-431E026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8727-6A04-FDDC-45FF-37A4AEE2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DEB02-93D7-3B11-BF7F-1C2A812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945F-1899-6B25-815E-459B1487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DBC4-83B6-57D9-AF0F-E58E1B14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1397-589C-E8EA-70F8-4AB36DD5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B859-1ACF-6CB2-C98A-1F6A76FA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4D765-9442-51F5-F8F1-D80D74F7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619E-3A0C-0265-DF3C-7F2114AE1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6BCA-690E-343B-7EFE-622336FA0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D67BF-0180-46DA-4E33-4227B560D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CB87C-A486-B5FB-86B4-3A8D7FC8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0B2B8-60F5-656A-EB8B-DB167BB8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20833-4CDF-ECFE-D711-E29D1219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8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BC4E-57D3-F515-D20A-0D4D47BF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5521C-4D4D-D740-B6D0-81447820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CDE5E-FBA9-165E-2981-997CEC62B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6AAB6-D6C5-B1DB-7833-3271CD1F2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512A97-520D-7D52-6034-9CA978E68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4F244-C2FF-C79D-440F-DB13C757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F57B4-EFE7-8742-BAFB-F3536F6C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FC28A-19B5-8185-94AB-EF15A284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9652-C747-8FF1-CDAB-4A5D76F2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56195-90C0-EB7C-FE2F-548C5147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84372-3CC7-75A7-54AA-A490B065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CAB05-59DA-CD89-104A-742997B3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8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12721-C4F2-B2AC-4A00-3E4EB671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DC352-C7F3-50AF-C0F4-3CDD875A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C24C3-D686-B121-339A-B67E617B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71C6-C6E0-0751-8186-5F545C62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AE9D-7D27-B53E-B2CE-77D97E09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4610E-F862-0B76-545F-204D0C9C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C5EE9-91C5-7C51-A539-4D4BBD46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65F7A-C9C9-9F6A-66EA-74BC637E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F1F01-90E6-8C0D-6BF3-B511030E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ECF-AB7F-A970-9086-EB4E66EE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374F9-115E-C9D4-1B73-F6A0B712F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30478-248C-7E78-E4C5-07848C37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C253-56AC-364B-7B4F-32751E3D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5C3B8-89F8-330F-7821-FB4EBB45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3314D-10C4-FC00-2A58-4D9228A7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3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7FDF-BA89-2F4E-4D84-DB6410C2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A82EF-A04C-2EB6-BCEA-00B38F9C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90BB-0245-CDAC-31FA-0FE107D5E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F7580-0EDE-44E7-BC3D-4D83A9733BC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9BB2F-3D9E-7E0D-F7FE-A82665382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9755-41AD-236B-262C-4F8A5FDDC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CD905-A712-4BE0-87B3-18051306D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8F890-BCF5-3BEF-52A5-476C7197B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dirty="0"/>
              <a:t>Sports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CEE6F-C389-5818-3090-14DCABEAE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Tyler Gourley</a:t>
            </a:r>
          </a:p>
        </p:txBody>
      </p:sp>
    </p:spTree>
    <p:extLst>
      <p:ext uri="{BB962C8B-B14F-4D97-AF65-F5344CB8AC3E}">
        <p14:creationId xmlns:p14="http://schemas.microsoft.com/office/powerpoint/2010/main" val="304548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E802-DBAF-878F-D7F5-47CF95FA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E83E-B188-F7D2-508F-DEAC93810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9640" cy="4351338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Least Squares</a:t>
            </a:r>
          </a:p>
          <a:p>
            <a:r>
              <a:rPr lang="en-US" dirty="0"/>
              <a:t>Bagging and Boosting Techniques</a:t>
            </a:r>
          </a:p>
          <a:p>
            <a:pPr lvl="1"/>
            <a:r>
              <a:rPr lang="en-US" dirty="0"/>
              <a:t>Clustering Algorithm</a:t>
            </a:r>
          </a:p>
          <a:p>
            <a:endParaRPr lang="en-US" dirty="0"/>
          </a:p>
        </p:txBody>
      </p:sp>
      <p:pic>
        <p:nvPicPr>
          <p:cNvPr id="5" name="Picture 4" descr="A diagram of a line with green dots and arrows&#10;&#10;AI-generated content may be incorrect.">
            <a:extLst>
              <a:ext uri="{FF2B5EF4-FFF2-40B4-BE49-F238E27FC236}">
                <a16:creationId xmlns:a16="http://schemas.microsoft.com/office/drawing/2014/main" id="{58900BA5-001D-E1F7-0AB6-C1525D1D0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" y="3716579"/>
            <a:ext cx="5425440" cy="3051810"/>
          </a:xfrm>
          <a:prstGeom prst="rect">
            <a:avLst/>
          </a:prstGeom>
        </p:spPr>
      </p:pic>
      <p:pic>
        <p:nvPicPr>
          <p:cNvPr id="7" name="Picture 6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2F5E1C83-2871-59A2-6110-8B175C2B7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16" y="501808"/>
            <a:ext cx="4658604" cy="2851943"/>
          </a:xfrm>
          <a:prstGeom prst="rect">
            <a:avLst/>
          </a:prstGeom>
        </p:spPr>
      </p:pic>
      <p:pic>
        <p:nvPicPr>
          <p:cNvPr id="9" name="Picture 8" descr="A diagram of a model&#10;&#10;AI-generated content may be incorrect.">
            <a:extLst>
              <a:ext uri="{FF2B5EF4-FFF2-40B4-BE49-F238E27FC236}">
                <a16:creationId xmlns:a16="http://schemas.microsoft.com/office/drawing/2014/main" id="{52D870FE-2A82-FBE8-0855-B77E972BF6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43" y="3616960"/>
            <a:ext cx="4662777" cy="30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0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3AD49-F667-B49F-BD30-36D1049C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Convolutional Neural Networks (CNNs)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BBC4A-7714-DD3D-600D-B21FD9D0C0C5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Classification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Cluster Algorithms</a:t>
            </a:r>
          </a:p>
        </p:txBody>
      </p:sp>
      <p:pic>
        <p:nvPicPr>
          <p:cNvPr id="5" name="Picture 4" descr="A diagram of a number&#10;&#10;AI-generated content may be incorrect.">
            <a:extLst>
              <a:ext uri="{FF2B5EF4-FFF2-40B4-BE49-F238E27FC236}">
                <a16:creationId xmlns:a16="http://schemas.microsoft.com/office/drawing/2014/main" id="{3AD94A9C-6F14-16E8-EA89-1C4BAE137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827140"/>
            <a:ext cx="4389120" cy="2475463"/>
          </a:xfrm>
          <a:prstGeom prst="rect">
            <a:avLst/>
          </a:prstGeom>
        </p:spPr>
      </p:pic>
      <p:pic>
        <p:nvPicPr>
          <p:cNvPr id="7" name="Picture 6" descr="A group of squares with numbers and equations&#10;&#10;AI-generated content may be incorrect.">
            <a:extLst>
              <a:ext uri="{FF2B5EF4-FFF2-40B4-BE49-F238E27FC236}">
                <a16:creationId xmlns:a16="http://schemas.microsoft.com/office/drawing/2014/main" id="{3165E378-AC82-E15F-173F-93E8835CE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3631220"/>
            <a:ext cx="438912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43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7ACDA60-3BD3-53B7-FB3D-B405B835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3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Preliminary Results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0834D2B-1CC8-F1B7-1207-E4F9451BDCAA}"/>
              </a:ext>
            </a:extLst>
          </p:cNvPr>
          <p:cNvSpPr txBox="1">
            <a:spLocks/>
          </p:cNvSpPr>
          <p:nvPr/>
        </p:nvSpPr>
        <p:spPr>
          <a:xfrm>
            <a:off x="6382511" y="498698"/>
            <a:ext cx="5087999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performance metrics were run on a representative 200 match portion of the overall database (330,000+ matches)</a:t>
            </a:r>
            <a:endParaRPr lang="en-US" sz="1600" dirty="0"/>
          </a:p>
        </p:txBody>
      </p:sp>
      <p:pic>
        <p:nvPicPr>
          <p:cNvPr id="2" name="Picture 1" descr="A graph with blue lines&#10;&#10;AI-generated content may be incorrect.">
            <a:extLst>
              <a:ext uri="{FF2B5EF4-FFF2-40B4-BE49-F238E27FC236}">
                <a16:creationId xmlns:a16="http://schemas.microsoft.com/office/drawing/2014/main" id="{73EF0A95-EC8C-5602-CA72-779A5E1E2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201" y="1986294"/>
            <a:ext cx="4272280" cy="476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red blue and green rectangular shapes&#10;&#10;AI-generated content may be incorrect.">
            <a:extLst>
              <a:ext uri="{FF2B5EF4-FFF2-40B4-BE49-F238E27FC236}">
                <a16:creationId xmlns:a16="http://schemas.microsoft.com/office/drawing/2014/main" id="{218C527A-62D1-F4A6-7453-03A6798F8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0" y="2056154"/>
            <a:ext cx="5089017" cy="3289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71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3C888-BE01-362C-93E1-A768C9C6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26AA6F-6516-AF80-60CE-74D5143A0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What’s Next?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879D54-1E71-7F10-43A6-BA63420E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0289FFF-D890-C0C9-146E-017A93C9A2DD}"/>
              </a:ext>
            </a:extLst>
          </p:cNvPr>
          <p:cNvSpPr txBox="1">
            <a:spLocks/>
          </p:cNvSpPr>
          <p:nvPr/>
        </p:nvSpPr>
        <p:spPr>
          <a:xfrm>
            <a:off x="6382511" y="498698"/>
            <a:ext cx="5238467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2768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509E0-3EB8-844E-14DF-43AADE3C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62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3FCC2-41A3-3FF0-9381-05D72ED0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The Question…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1312A-7945-1717-032E-A67881CC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Can we predict the outcome of soccer matches based on team chemistry?</a:t>
            </a:r>
          </a:p>
        </p:txBody>
      </p:sp>
      <p:pic>
        <p:nvPicPr>
          <p:cNvPr id="5" name="Picture 4" descr="Foosball soccer players">
            <a:extLst>
              <a:ext uri="{FF2B5EF4-FFF2-40B4-BE49-F238E27FC236}">
                <a16:creationId xmlns:a16="http://schemas.microsoft.com/office/drawing/2014/main" id="{14093EAF-4F2A-8004-9092-560B63BD0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31" r="1729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6B38B8-B1B0-437D-6ADB-1F4FF5067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6FB26B-963F-3D24-40DA-70C9B5F7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Graphical Representation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FA0C8F-2436-BB9E-25EE-6EFCB50DB8ED}"/>
              </a:ext>
            </a:extLst>
          </p:cNvPr>
          <p:cNvSpPr txBox="1">
            <a:spLocks/>
          </p:cNvSpPr>
          <p:nvPr/>
        </p:nvSpPr>
        <p:spPr>
          <a:xfrm>
            <a:off x="6382511" y="498698"/>
            <a:ext cx="5087999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Each match will have 2 Complete, Weighted Graphs (one for each team)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" descr="4-4-2 flat midfield diagram ">
            <a:extLst>
              <a:ext uri="{FF2B5EF4-FFF2-40B4-BE49-F238E27FC236}">
                <a16:creationId xmlns:a16="http://schemas.microsoft.com/office/drawing/2014/main" id="{BFF6A6F2-9BB7-DCEC-56E5-D158A7C56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6236"/>
            <a:ext cx="536099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group of colorful circles with numbers&#10;&#10;Description automatically generated">
            <a:extLst>
              <a:ext uri="{FF2B5EF4-FFF2-40B4-BE49-F238E27FC236}">
                <a16:creationId xmlns:a16="http://schemas.microsoft.com/office/drawing/2014/main" id="{AFCD2A43-9226-FC54-B116-5565980F0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220" y="2480994"/>
            <a:ext cx="4309580" cy="398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7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4F52E-A920-9B65-E74F-ED5A4834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D48325-011A-93B6-B17A-0EE99CD08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40D304-CCE3-CDCE-63BF-8FE0E771A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62F6C6-0829-FCB4-DE3C-FF52AE17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Numerical Representation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A1802C5-F8EB-AADD-AAA2-58A01BE537E5}"/>
              </a:ext>
            </a:extLst>
          </p:cNvPr>
          <p:cNvSpPr txBox="1">
            <a:spLocks/>
          </p:cNvSpPr>
          <p:nvPr/>
        </p:nvSpPr>
        <p:spPr>
          <a:xfrm>
            <a:off x="6382512" y="498698"/>
            <a:ext cx="4940808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Convert the Weighted Graphs to </a:t>
            </a:r>
            <a:r>
              <a:rPr lang="en-US" sz="2400" dirty="0" err="1"/>
              <a:t>Numpy</a:t>
            </a:r>
            <a:r>
              <a:rPr lang="en-US" sz="2400" dirty="0"/>
              <a:t> Arrays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64570C-FA37-F2E4-AE78-868E5CF8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F33421-4349-C676-4D99-2A264E8E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27F2F5-32E5-EF0A-8DB9-5DB9EB63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612" y="2199362"/>
            <a:ext cx="4206240" cy="4206240"/>
          </a:xfrm>
          <a:prstGeom prst="rect">
            <a:avLst/>
          </a:prstGeom>
        </p:spPr>
      </p:pic>
      <p:pic>
        <p:nvPicPr>
          <p:cNvPr id="5" name="Content Placeholder 4" descr="A group of colorful circles with numbers&#10;&#10;Description automatically generated">
            <a:extLst>
              <a:ext uri="{FF2B5EF4-FFF2-40B4-BE49-F238E27FC236}">
                <a16:creationId xmlns:a16="http://schemas.microsoft.com/office/drawing/2014/main" id="{EC2684E7-699B-CF80-352E-3E55247C2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4" y="2206980"/>
            <a:ext cx="4572000" cy="420624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4399EF7-47E9-B89A-4808-E36F3EFAC51C}"/>
              </a:ext>
            </a:extLst>
          </p:cNvPr>
          <p:cNvSpPr txBox="1">
            <a:spLocks/>
          </p:cNvSpPr>
          <p:nvPr/>
        </p:nvSpPr>
        <p:spPr>
          <a:xfrm>
            <a:off x="4299626" y="5683170"/>
            <a:ext cx="2757672" cy="104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**These arrays will be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input to our machine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/>
              <a:t>    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351339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522C4-0052-B50A-EE51-E36287A8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66" y="1188637"/>
            <a:ext cx="330524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/>
              <a:t>Process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9EC93A-D3DA-DFCB-69E3-CF60B123E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223127"/>
              </p:ext>
            </p:extLst>
          </p:nvPr>
        </p:nvGraphicFramePr>
        <p:xfrm>
          <a:off x="5244592" y="1188637"/>
          <a:ext cx="4895787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4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61729F-F762-25AF-2280-9C92EB8F5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00" y="1508591"/>
            <a:ext cx="5757280" cy="47955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6DE509-B3AD-691F-F999-12D6FCD96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54" y="2046920"/>
            <a:ext cx="410948" cy="469276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998E67-5848-1375-5608-1F9F66F83A57}"/>
              </a:ext>
            </a:extLst>
          </p:cNvPr>
          <p:cNvCxnSpPr>
            <a:cxnSpLocks/>
          </p:cNvCxnSpPr>
          <p:nvPr/>
        </p:nvCxnSpPr>
        <p:spPr>
          <a:xfrm>
            <a:off x="648692" y="6328603"/>
            <a:ext cx="45509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itle 40">
            <a:extLst>
              <a:ext uri="{FF2B5EF4-FFF2-40B4-BE49-F238E27FC236}">
                <a16:creationId xmlns:a16="http://schemas.microsoft.com/office/drawing/2014/main" id="{B9B382D6-61BC-19E7-FEB0-CC06D9E1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Compilation Algorithm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BEA5E4DF-7D6D-65AB-5D91-4B7318E14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909404"/>
              </p:ext>
            </p:extLst>
          </p:nvPr>
        </p:nvGraphicFramePr>
        <p:xfrm>
          <a:off x="6960946" y="1825625"/>
          <a:ext cx="439285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01713B-80DC-B973-8D15-9EF9B916B28B}"/>
              </a:ext>
            </a:extLst>
          </p:cNvPr>
          <p:cNvCxnSpPr>
            <a:cxnSpLocks/>
          </p:cNvCxnSpPr>
          <p:nvPr/>
        </p:nvCxnSpPr>
        <p:spPr>
          <a:xfrm>
            <a:off x="649206" y="2194560"/>
            <a:ext cx="45509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3665D7-9540-F53E-09FE-D6AB88E0B8FA}"/>
              </a:ext>
            </a:extLst>
          </p:cNvPr>
          <p:cNvCxnSpPr>
            <a:cxnSpLocks/>
          </p:cNvCxnSpPr>
          <p:nvPr/>
        </p:nvCxnSpPr>
        <p:spPr>
          <a:xfrm>
            <a:off x="649206" y="1801368"/>
            <a:ext cx="45509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8BD946B-A913-314E-A5BB-6454BDE23F42}"/>
              </a:ext>
            </a:extLst>
          </p:cNvPr>
          <p:cNvSpPr txBox="1"/>
          <p:nvPr/>
        </p:nvSpPr>
        <p:spPr>
          <a:xfrm>
            <a:off x="692300" y="1867159"/>
            <a:ext cx="13104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Algorithm 1:</a:t>
            </a:r>
          </a:p>
        </p:txBody>
      </p:sp>
    </p:spTree>
    <p:extLst>
      <p:ext uri="{BB962C8B-B14F-4D97-AF65-F5344CB8AC3E}">
        <p14:creationId xmlns:p14="http://schemas.microsoft.com/office/powerpoint/2010/main" val="414315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FD24-1378-FB54-C6AD-FF58515E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CB2B-B476-DFE4-296C-3F5E8BC07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0412" cy="4351338"/>
          </a:xfrm>
        </p:spPr>
        <p:txBody>
          <a:bodyPr>
            <a:normAutofit/>
          </a:bodyPr>
          <a:lstStyle/>
          <a:p>
            <a:r>
              <a:rPr lang="en-US" dirty="0"/>
              <a:t>We have a 55-feature input, but some models only work well with few features of the input data</a:t>
            </a:r>
          </a:p>
          <a:p>
            <a:r>
              <a:rPr lang="en-US" dirty="0"/>
              <a:t>Normalize our data to make the samples easily comparable</a:t>
            </a:r>
          </a:p>
          <a:p>
            <a:r>
              <a:rPr lang="en-US" dirty="0"/>
              <a:t>Maybe we only want to analyze data from certain teams/leagues (filtering)</a:t>
            </a:r>
          </a:p>
          <a:p>
            <a:r>
              <a:rPr lang="en-US" dirty="0"/>
              <a:t>What about matchup advantages? Can we use playing time data from the other team to aid in predictions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072B6-5F8B-87F7-156A-9EC1A77FE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52" y="1690688"/>
            <a:ext cx="420624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1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AB24-5011-EB9F-7E58-FB2A09D1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F0F73-D33F-F4EA-32CD-2A5B7F31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Average</a:t>
            </a:r>
          </a:p>
          <a:p>
            <a:r>
              <a:rPr lang="en-US" dirty="0"/>
              <a:t>Box and Whisker</a:t>
            </a:r>
          </a:p>
          <a:p>
            <a:r>
              <a:rPr lang="en-US" dirty="0"/>
              <a:t>Group by Player Position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Euclidean Normalization</a:t>
            </a:r>
          </a:p>
          <a:p>
            <a:r>
              <a:rPr lang="en-US" dirty="0"/>
              <a:t>Standard Scaler</a:t>
            </a:r>
          </a:p>
          <a:p>
            <a:r>
              <a:rPr lang="en-US" dirty="0"/>
              <a:t>Log Transform</a:t>
            </a:r>
          </a:p>
          <a:p>
            <a:r>
              <a:rPr lang="en-US" dirty="0"/>
              <a:t>…and more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7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2125-F642-7BEC-9CCB-FF8F8B80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E5C41-118A-4A4C-F159-7CB9216A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14" y="168116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K Nearest Neighbors (k-NN)</a:t>
            </a:r>
          </a:p>
        </p:txBody>
      </p:sp>
      <p:pic>
        <p:nvPicPr>
          <p:cNvPr id="8" name="Content Placeholder 7" descr="A diagram of a diagram&#10;&#10;AI-generated content may be incorrect.">
            <a:extLst>
              <a:ext uri="{FF2B5EF4-FFF2-40B4-BE49-F238E27FC236}">
                <a16:creationId xmlns:a16="http://schemas.microsoft.com/office/drawing/2014/main" id="{E5CFFB61-4F79-2495-E0F1-B2878836F3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00" y="3051572"/>
            <a:ext cx="6116100" cy="30580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35B0C-1F3B-00DC-8F74-3FAFC7D78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Decision Trees</a:t>
            </a:r>
          </a:p>
        </p:txBody>
      </p:sp>
      <p:pic>
        <p:nvPicPr>
          <p:cNvPr id="10" name="Content Placeholder 9" descr="A diagram of a number of dots&#10;&#10;AI-generated content may be incorrect.">
            <a:extLst>
              <a:ext uri="{FF2B5EF4-FFF2-40B4-BE49-F238E27FC236}">
                <a16:creationId xmlns:a16="http://schemas.microsoft.com/office/drawing/2014/main" id="{A1875CEF-86C2-3C27-B54A-C8C4ECCB61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36" y="3051572"/>
            <a:ext cx="5962732" cy="2981366"/>
          </a:xfrm>
        </p:spPr>
      </p:pic>
    </p:spTree>
    <p:extLst>
      <p:ext uri="{BB962C8B-B14F-4D97-AF65-F5344CB8AC3E}">
        <p14:creationId xmlns:p14="http://schemas.microsoft.com/office/powerpoint/2010/main" val="2263678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275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Verdana</vt:lpstr>
      <vt:lpstr>Office Theme</vt:lpstr>
      <vt:lpstr>Sports Data Analytics</vt:lpstr>
      <vt:lpstr>The Question…</vt:lpstr>
      <vt:lpstr>Graphical Representation</vt:lpstr>
      <vt:lpstr>Numerical Representation</vt:lpstr>
      <vt:lpstr>Process</vt:lpstr>
      <vt:lpstr>Data Compilation Algorithm</vt:lpstr>
      <vt:lpstr>Motivation for Data Preprocessing</vt:lpstr>
      <vt:lpstr>Data Preprocessing Techniques</vt:lpstr>
      <vt:lpstr>Machine Learning Algorithms</vt:lpstr>
      <vt:lpstr>More ML Algorithms</vt:lpstr>
      <vt:lpstr>Convolutional Neural Networks (CNNs)</vt:lpstr>
      <vt:lpstr>Preliminary Results</vt:lpstr>
      <vt:lpstr>What’s Next?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Gourley</dc:creator>
  <cp:lastModifiedBy>Tyler Gourley</cp:lastModifiedBy>
  <cp:revision>1</cp:revision>
  <dcterms:created xsi:type="dcterms:W3CDTF">2024-12-04T19:20:15Z</dcterms:created>
  <dcterms:modified xsi:type="dcterms:W3CDTF">2025-03-07T18:31:44Z</dcterms:modified>
</cp:coreProperties>
</file>