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71" r:id="rId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016" autoAdjust="0"/>
  </p:normalViewPr>
  <p:slideViewPr>
    <p:cSldViewPr snapToGrid="0" showGuides="1">
      <p:cViewPr varScale="1">
        <p:scale>
          <a:sx n="75" d="100"/>
          <a:sy n="75" d="100"/>
        </p:scale>
        <p:origin x="24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6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55425-1DD7-4394-A4B0-27CDAE04EE4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C04E-B8FE-4AD9-B1B3-765E02E7FD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400" b="1" baseline="0" dirty="0"/>
              <a:t>- Falls vorhanden die Einführung der Story für den Showcase</a:t>
            </a:r>
          </a:p>
          <a:p>
            <a:pPr marL="0" indent="0">
              <a:buFontTx/>
              <a:buNone/>
            </a:pPr>
            <a:r>
              <a:rPr lang="de-CH" sz="2400" b="1" baseline="0" dirty="0"/>
              <a:t>- Kurze Übersicht geben über die Funktionen, welche wir zeigen wollen.</a:t>
            </a:r>
          </a:p>
          <a:p>
            <a:pPr marL="0" indent="0">
              <a:buFontTx/>
              <a:buNone/>
            </a:pPr>
            <a:r>
              <a:rPr lang="de-CH" sz="2400" b="1" baseline="0"/>
              <a:t>- Überleitung </a:t>
            </a:r>
            <a:r>
              <a:rPr lang="de-CH" sz="2400" b="1" baseline="0" dirty="0"/>
              <a:t>zu Live-Demo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04E-B8FE-4AD9-B1B3-765E02E7F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4" y="1448731"/>
            <a:ext cx="1838325" cy="5409269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5331" y="1448732"/>
            <a:ext cx="7311006" cy="5409268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9552" y="3717032"/>
            <a:ext cx="6480720" cy="2304256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de-DE" dirty="0"/>
              <a:t>Prof. Dr. Jens Dibbern</a:t>
            </a:r>
          </a:p>
          <a:p>
            <a:endParaRPr lang="de-DE" dirty="0"/>
          </a:p>
          <a:p>
            <a:r>
              <a:rPr lang="de-DE" dirty="0"/>
              <a:t>Institut für Wirtschaftsinformatik</a:t>
            </a:r>
            <a:br>
              <a:rPr lang="de-DE" dirty="0"/>
            </a:br>
            <a:r>
              <a:rPr lang="de-DE" dirty="0"/>
              <a:t>Abteilung Information Engineering</a:t>
            </a:r>
          </a:p>
          <a:p>
            <a:r>
              <a:rPr lang="de-DE" dirty="0"/>
              <a:t>Universität Bern</a:t>
            </a:r>
          </a:p>
        </p:txBody>
      </p: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2" cstate="print"/>
          <a:srcRect t="78227"/>
          <a:stretch>
            <a:fillRect/>
          </a:stretch>
        </p:blipFill>
        <p:spPr bwMode="auto">
          <a:xfrm>
            <a:off x="-5331" y="166613"/>
            <a:ext cx="7311005" cy="1282119"/>
          </a:xfrm>
          <a:prstGeom prst="rect">
            <a:avLst/>
          </a:prstGeom>
          <a:noFill/>
        </p:spPr>
      </p:pic>
      <p:sp>
        <p:nvSpPr>
          <p:cNvPr id="18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551" y="1556792"/>
            <a:ext cx="6480721" cy="79208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Lehrveranstaltung</a:t>
            </a:r>
            <a:br>
              <a:rPr lang="de-DE" dirty="0"/>
            </a:br>
            <a:r>
              <a:rPr lang="de-DE" dirty="0"/>
              <a:t>durch Klicken bearbeiten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2348880"/>
            <a:ext cx="6480720" cy="792088"/>
          </a:xfrm>
        </p:spPr>
        <p:txBody>
          <a:bodyPr/>
          <a:lstStyle>
            <a:lvl1pPr marL="0" indent="0">
              <a:buNone/>
              <a:defRPr sz="2600" b="1" baseline="0">
                <a:latin typeface="+mj-lt"/>
              </a:defRPr>
            </a:lvl1pPr>
          </a:lstStyle>
          <a:p>
            <a:pPr lvl="0"/>
            <a:r>
              <a:rPr lang="de-CH" dirty="0"/>
              <a:t>Titel der Lektion </a:t>
            </a:r>
          </a:p>
          <a:p>
            <a:pPr lvl="0"/>
            <a:r>
              <a:rPr lang="de-CH" dirty="0"/>
              <a:t>durch Klicken bearbeiten</a:t>
            </a: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620000"/>
            <a:ext cx="8061325" cy="46839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A0408-F711-49AA-9A91-CFAEA3A90F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20000"/>
            <a:ext cx="3954463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61779" y="1620000"/>
            <a:ext cx="3954462" cy="4683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620001"/>
            <a:ext cx="8061773" cy="2339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9552" y="3959943"/>
            <a:ext cx="8061773" cy="234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5AD1D-6D5A-4688-8539-FE6E4E3DB3C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0"/>
            <a:ext cx="3954463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0"/>
            <a:ext cx="3954462" cy="39906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619768"/>
            <a:ext cx="3948311" cy="639762"/>
          </a:xfrm>
        </p:spPr>
        <p:txBody>
          <a:bodyPr anchor="ctr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59138" y="1619768"/>
            <a:ext cx="3935588" cy="639762"/>
          </a:xfrm>
        </p:spPr>
        <p:txBody>
          <a:bodyPr anchor="ctr"/>
          <a:lstStyle>
            <a:lvl1pPr marL="0" indent="0">
              <a:buNone/>
              <a:defRPr sz="20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4633-F608-4072-BB2D-24FABF77098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39750" y="523205"/>
            <a:ext cx="6621463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533400" y="2313321"/>
            <a:ext cx="3954463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61779" y="2313321"/>
            <a:ext cx="3954462" cy="1853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3400" y="4167188"/>
            <a:ext cx="3954463" cy="21367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5"/>
          </p:nvPr>
        </p:nvSpPr>
        <p:spPr>
          <a:xfrm>
            <a:off x="4659138" y="4220980"/>
            <a:ext cx="3957103" cy="20829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1FDB7-F504-4BDD-903D-ADB9B0704D9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5C53-91CA-4B89-A0ED-7FD0B0975123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23205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16200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48438"/>
            <a:ext cx="8636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14.12.2016</a:t>
            </a:r>
            <a:endParaRPr lang="de-DE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552" y="188640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  <a:latin typeface="+mj-lt"/>
              </a:defRPr>
            </a:lvl1pPr>
          </a:lstStyle>
          <a:p>
            <a:pPr>
              <a:defRPr/>
            </a:pPr>
            <a:fld id="{CCEB8225-8928-4A3E-A005-2842C67DAFDE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8344" y="190277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23" r:id="rId5"/>
    <p:sldLayoutId id="2147483719" r:id="rId6"/>
    <p:sldLayoutId id="2147483722" r:id="rId7"/>
    <p:sldLayoutId id="2147483720" r:id="rId8"/>
    <p:sldLayoutId id="2147483721" r:id="rId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333333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333333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9552" y="372884"/>
            <a:ext cx="6207758" cy="1186409"/>
          </a:xfrm>
        </p:spPr>
        <p:txBody>
          <a:bodyPr/>
          <a:lstStyle/>
          <a:p>
            <a:r>
              <a:rPr lang="de-CH" sz="2000" dirty="0" err="1">
                <a:solidFill>
                  <a:schemeClr val="tx1"/>
                </a:solidFill>
              </a:rPr>
              <a:t>Autumn</a:t>
            </a:r>
            <a:r>
              <a:rPr lang="de-CH" sz="2000" dirty="0">
                <a:solidFill>
                  <a:schemeClr val="tx1"/>
                </a:solidFill>
              </a:rPr>
              <a:t> Semester 2016</a:t>
            </a:r>
            <a:br>
              <a:rPr lang="de-CH" dirty="0"/>
            </a:b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Introduction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CH" sz="1800" dirty="0">
                <a:solidFill>
                  <a:schemeClr val="bg2">
                    <a:lumMod val="50000"/>
                  </a:schemeClr>
                </a:solidFill>
              </a:rPr>
              <a:t> Software Engineering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94582" y="2224159"/>
            <a:ext cx="7390245" cy="1695182"/>
          </a:xfrm>
        </p:spPr>
        <p:txBody>
          <a:bodyPr/>
          <a:lstStyle/>
          <a:p>
            <a:r>
              <a:rPr lang="de-CH" sz="2800" dirty="0"/>
              <a:t>Showcase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our</a:t>
            </a:r>
            <a:r>
              <a:rPr lang="de-CH" sz="2800" dirty="0"/>
              <a:t> Project</a:t>
            </a:r>
          </a:p>
          <a:p>
            <a:r>
              <a:rPr lang="de-CH" sz="2000" b="0" dirty="0"/>
              <a:t>Live-Demo</a:t>
            </a:r>
          </a:p>
          <a:p>
            <a:endParaRPr lang="de-CH" sz="1800" b="0" dirty="0"/>
          </a:p>
          <a:p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Jérôme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Imfeld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Julian Schuhmacher </a:t>
            </a:r>
            <a:r>
              <a:rPr lang="de-CH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CH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Joel Fimian</a:t>
            </a:r>
          </a:p>
        </p:txBody>
      </p:sp>
      <p:sp>
        <p:nvSpPr>
          <p:cNvPr id="5" name="Textplatzhalter 3"/>
          <p:cNvSpPr txBox="1">
            <a:spLocks/>
          </p:cNvSpPr>
          <p:nvPr/>
        </p:nvSpPr>
        <p:spPr bwMode="auto">
          <a:xfrm>
            <a:off x="539552" y="6279389"/>
            <a:ext cx="6400265" cy="35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None/>
              <a:defRPr sz="2600" b="1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333333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de-CH" sz="1800" b="0" kern="0" dirty="0">
                <a:solidFill>
                  <a:schemeClr val="tx1"/>
                </a:solidFill>
              </a:rPr>
              <a:t>Bern, 14.12.2016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81" y="4146163"/>
            <a:ext cx="4768981" cy="16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Live-Demo</a:t>
            </a:r>
          </a:p>
          <a:p>
            <a:pPr lvl="1"/>
            <a:r>
              <a:rPr lang="de-CH" dirty="0" err="1"/>
              <a:t>Sign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pPr lvl="1"/>
            <a:r>
              <a:rPr lang="de-CH" dirty="0"/>
              <a:t>Place ad</a:t>
            </a:r>
          </a:p>
          <a:p>
            <a:pPr lvl="1"/>
            <a:r>
              <a:rPr lang="de-CH" dirty="0"/>
              <a:t>Google </a:t>
            </a:r>
            <a:r>
              <a:rPr lang="de-CH" dirty="0" err="1"/>
              <a:t>Maps</a:t>
            </a:r>
            <a:endParaRPr lang="de-CH" dirty="0"/>
          </a:p>
          <a:p>
            <a:pPr lvl="1"/>
            <a:r>
              <a:rPr lang="de-CH" dirty="0"/>
              <a:t>Upgrade </a:t>
            </a:r>
            <a:r>
              <a:rPr lang="de-CH" dirty="0" err="1"/>
              <a:t>account</a:t>
            </a:r>
            <a:endParaRPr lang="de-CH" dirty="0"/>
          </a:p>
          <a:p>
            <a:pPr lvl="1"/>
            <a:r>
              <a:rPr lang="de-CH" dirty="0"/>
              <a:t>Search</a:t>
            </a:r>
          </a:p>
          <a:p>
            <a:pPr lvl="1"/>
            <a:r>
              <a:rPr lang="de-CH" dirty="0"/>
              <a:t>Bookmark</a:t>
            </a:r>
          </a:p>
          <a:p>
            <a:pPr lvl="1"/>
            <a:r>
              <a:rPr lang="de-CH" dirty="0" err="1"/>
              <a:t>Alerts</a:t>
            </a:r>
            <a:endParaRPr lang="de-CH" dirty="0"/>
          </a:p>
          <a:p>
            <a:pPr lvl="1"/>
            <a:r>
              <a:rPr lang="de-CH" dirty="0"/>
              <a:t>Messages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79" y="1620000"/>
            <a:ext cx="2882724" cy="46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14.12.2016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Introduction to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1F49F-2D81-4D2F-AF3D-EDA209A7EA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7"/>
          <a:stretch/>
        </p:blipFill>
        <p:spPr>
          <a:xfrm>
            <a:off x="1319135" y="1727862"/>
            <a:ext cx="6607060" cy="45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857"/>
      </p:ext>
    </p:extLst>
  </p:cSld>
  <p:clrMapOvr>
    <a:masterClrMapping/>
  </p:clrMapOvr>
</p:sld>
</file>

<file path=ppt/theme/theme1.xml><?xml version="1.0" encoding="utf-8"?>
<a:theme xmlns:a="http://schemas.openxmlformats.org/drawingml/2006/main" name="IWI 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C98EE3E3-C298-46B8-8BE5-5B43251CABE8}" vid="{6C52EF10-EDF9-40C8-9DBE-0E44642D27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MasterslidesIWI</Template>
  <TotalTime>0</TotalTime>
  <Words>75</Words>
  <Application>Microsoft Office PowerPoint</Application>
  <PresentationFormat>Bildschirmpräsentation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IWI IE</vt:lpstr>
      <vt:lpstr>Autumn Semester 2016 Introduction to Software Engineering</vt:lpstr>
      <vt:lpstr>Roadmap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Kalayamthanam, Neena (IWI)</dc:creator>
  <cp:lastModifiedBy>Mattias Ruchti</cp:lastModifiedBy>
  <cp:revision>541</cp:revision>
  <dcterms:created xsi:type="dcterms:W3CDTF">2015-06-30T15:25:27Z</dcterms:created>
  <dcterms:modified xsi:type="dcterms:W3CDTF">2016-12-13T05:45:22Z</dcterms:modified>
</cp:coreProperties>
</file>