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86712" y="3172242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29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386712" y="9"/>
            <a:ext cx="1461770" cy="113030"/>
          </a:xfrm>
          <a:custGeom>
            <a:avLst/>
            <a:gdLst/>
            <a:ahLst/>
            <a:cxnLst/>
            <a:rect l="l" t="t" r="r" b="b"/>
            <a:pathLst>
              <a:path w="1461770" h="113030">
                <a:moveTo>
                  <a:pt x="1461314" y="0"/>
                </a:moveTo>
                <a:lnTo>
                  <a:pt x="0" y="0"/>
                </a:lnTo>
                <a:lnTo>
                  <a:pt x="0" y="112644"/>
                </a:lnTo>
                <a:lnTo>
                  <a:pt x="1461314" y="112644"/>
                </a:lnTo>
                <a:lnTo>
                  <a:pt x="146131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33927" y="2215777"/>
            <a:ext cx="113030" cy="1068705"/>
          </a:xfrm>
          <a:custGeom>
            <a:avLst/>
            <a:gdLst/>
            <a:ahLst/>
            <a:cxn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12" y="9"/>
            <a:ext cx="4230370" cy="113030"/>
          </a:xfrm>
          <a:custGeom>
            <a:avLst/>
            <a:gdLst/>
            <a:ahLst/>
            <a:cxnLst/>
            <a:rect l="l" t="t" r="r" b="b"/>
            <a:pathLst>
              <a:path w="4230370" h="113030">
                <a:moveTo>
                  <a:pt x="0" y="112644"/>
                </a:moveTo>
                <a:lnTo>
                  <a:pt x="4229952" y="112644"/>
                </a:lnTo>
                <a:lnTo>
                  <a:pt x="4229952" y="0"/>
                </a:lnTo>
                <a:lnTo>
                  <a:pt x="0" y="0"/>
                </a:lnTo>
                <a:lnTo>
                  <a:pt x="0" y="112644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456785"/>
            <a:ext cx="2922614" cy="23746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725" y="686537"/>
            <a:ext cx="4819248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052" y="781479"/>
            <a:ext cx="5402595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hyperlink" Target="mailto:youremail@email.com" TargetMode="External"/><Relationship Id="rId7" Type="http://schemas.openxmlformats.org/officeDocument/2006/relationships/hyperlink" Target="http://www.yourwebsite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0106" y="575545"/>
            <a:ext cx="2559050" cy="14033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algn="ctr" marL="12700" marR="5080" indent="-635">
              <a:lnSpc>
                <a:spcPts val="1750"/>
              </a:lnSpc>
              <a:spcBef>
                <a:spcPts val="450"/>
              </a:spcBef>
            </a:pPr>
            <a:r>
              <a:rPr dirty="0" sz="1750" spc="80" b="1">
                <a:solidFill>
                  <a:srgbClr val="424242"/>
                </a:solidFill>
                <a:latin typeface="Arial"/>
                <a:cs typeface="Arial"/>
              </a:rPr>
              <a:t>REVOLUTIONIZING </a:t>
            </a:r>
            <a:r>
              <a:rPr dirty="0" sz="1750" spc="8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50" spc="55" b="1">
                <a:solidFill>
                  <a:srgbClr val="424242"/>
                </a:solidFill>
                <a:latin typeface="Arial"/>
                <a:cs typeface="Arial"/>
              </a:rPr>
              <a:t>COMMUNICATION: </a:t>
            </a:r>
            <a:r>
              <a:rPr dirty="0" sz="1750" spc="6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50" spc="45" b="1">
                <a:solidFill>
                  <a:srgbClr val="424242"/>
                </a:solidFill>
                <a:latin typeface="Arial"/>
                <a:cs typeface="Arial"/>
              </a:rPr>
              <a:t>EXPLORING</a:t>
            </a:r>
            <a:r>
              <a:rPr dirty="0" sz="1750" spc="2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50" spc="65" b="1">
                <a:solidFill>
                  <a:srgbClr val="424242"/>
                </a:solidFill>
                <a:latin typeface="Arial"/>
                <a:cs typeface="Arial"/>
              </a:rPr>
              <a:t>ANDROID </a:t>
            </a:r>
            <a:r>
              <a:rPr dirty="0" sz="1750" spc="-47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50" spc="-30" b="1">
                <a:solidFill>
                  <a:srgbClr val="424242"/>
                </a:solidFill>
                <a:latin typeface="Arial"/>
                <a:cs typeface="Arial"/>
              </a:rPr>
              <a:t>CHATBOT </a:t>
            </a:r>
            <a:r>
              <a:rPr dirty="0" sz="1750" spc="-2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50" spc="5" b="1">
                <a:solidFill>
                  <a:srgbClr val="424242"/>
                </a:solidFill>
                <a:latin typeface="Arial"/>
                <a:cs typeface="Arial"/>
              </a:rPr>
              <a:t>APPLICATIONS</a:t>
            </a:r>
            <a:r>
              <a:rPr dirty="0" sz="1750" spc="5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50" spc="85" b="1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dirty="0" sz="1750" spc="9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50" spc="15" b="1">
                <a:solidFill>
                  <a:srgbClr val="424242"/>
                </a:solidFill>
                <a:latin typeface="Arial"/>
                <a:cs typeface="Arial"/>
              </a:rPr>
              <a:t>GENERATIVE</a:t>
            </a:r>
            <a:r>
              <a:rPr dirty="0" sz="1750" spc="7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50" spc="25" b="1">
                <a:solidFill>
                  <a:srgbClr val="424242"/>
                </a:solidFill>
                <a:latin typeface="Arial"/>
                <a:cs typeface="Arial"/>
              </a:rPr>
              <a:t>AI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" y="8"/>
              <a:ext cx="5845237" cy="3287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112636" y="0"/>
                  </a:moveTo>
                  <a:lnTo>
                    <a:pt x="0" y="0"/>
                  </a:lnTo>
                  <a:lnTo>
                    <a:pt x="0" y="913320"/>
                  </a:lnTo>
                  <a:lnTo>
                    <a:pt x="112636" y="913320"/>
                  </a:lnTo>
                  <a:lnTo>
                    <a:pt x="112636" y="0"/>
                  </a:lnTo>
                  <a:close/>
                </a:path>
                <a:path w="5845810" h="3288029">
                  <a:moveTo>
                    <a:pt x="5845238" y="3175444"/>
                  </a:moveTo>
                  <a:lnTo>
                    <a:pt x="0" y="3175444"/>
                  </a:lnTo>
                  <a:lnTo>
                    <a:pt x="0" y="3287953"/>
                  </a:lnTo>
                  <a:lnTo>
                    <a:pt x="5845238" y="3287953"/>
                  </a:lnTo>
                  <a:lnTo>
                    <a:pt x="5845238" y="3175444"/>
                  </a:lnTo>
                  <a:close/>
                </a:path>
                <a:path w="5845810" h="3288029">
                  <a:moveTo>
                    <a:pt x="5845238" y="12"/>
                  </a:moveTo>
                  <a:lnTo>
                    <a:pt x="5739600" y="12"/>
                  </a:lnTo>
                  <a:lnTo>
                    <a:pt x="5739600" y="453618"/>
                  </a:lnTo>
                  <a:lnTo>
                    <a:pt x="5845238" y="453618"/>
                  </a:lnTo>
                  <a:lnTo>
                    <a:pt x="5845238" y="12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73" y="222138"/>
            <a:ext cx="2907665" cy="472440"/>
          </a:xfrm>
          <a:prstGeom prst="rect"/>
          <a:solidFill>
            <a:srgbClr val="FFFFFF"/>
          </a:solidFill>
        </p:spPr>
        <p:txBody>
          <a:bodyPr wrap="square" lIns="0" tIns="22225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175"/>
              </a:spcBef>
            </a:pPr>
            <a:r>
              <a:rPr dirty="0" sz="1900" spc="180"/>
              <a:t>INTRODUCTION</a:t>
            </a:r>
            <a:endParaRPr sz="1900"/>
          </a:p>
        </p:txBody>
      </p:sp>
      <p:grpSp>
        <p:nvGrpSpPr>
          <p:cNvPr id="6" name="object 6"/>
          <p:cNvGrpSpPr/>
          <p:nvPr/>
        </p:nvGrpSpPr>
        <p:grpSpPr>
          <a:xfrm>
            <a:off x="226052" y="781479"/>
            <a:ext cx="2907665" cy="1628775"/>
            <a:chOff x="226052" y="781479"/>
            <a:chExt cx="2907665" cy="1628775"/>
          </a:xfrm>
        </p:grpSpPr>
        <p:sp>
          <p:nvSpPr>
            <p:cNvPr id="7" name="object 7"/>
            <p:cNvSpPr/>
            <p:nvPr/>
          </p:nvSpPr>
          <p:spPr>
            <a:xfrm>
              <a:off x="226052" y="781479"/>
              <a:ext cx="2907665" cy="1628775"/>
            </a:xfrm>
            <a:custGeom>
              <a:avLst/>
              <a:gdLst/>
              <a:ahLst/>
              <a:cxnLst/>
              <a:rect l="l" t="t" r="r" b="b"/>
              <a:pathLst>
                <a:path w="2907665" h="1628775">
                  <a:moveTo>
                    <a:pt x="2907383" y="0"/>
                  </a:moveTo>
                  <a:lnTo>
                    <a:pt x="0" y="0"/>
                  </a:lnTo>
                  <a:lnTo>
                    <a:pt x="0" y="1628738"/>
                  </a:lnTo>
                  <a:lnTo>
                    <a:pt x="2907383" y="1628738"/>
                  </a:lnTo>
                  <a:lnTo>
                    <a:pt x="2907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3560" y="886992"/>
              <a:ext cx="963549" cy="1011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322" y="1351300"/>
              <a:ext cx="777953" cy="1208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6052" y="781479"/>
            <a:ext cx="2907665" cy="162877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ctr" marL="151765" marR="203835" indent="-635">
              <a:lnSpc>
                <a:spcPct val="100899"/>
              </a:lnSpc>
              <a:spcBef>
                <a:spcPts val="605"/>
              </a:spcBef>
            </a:pP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An overview </a:t>
            </a:r>
            <a:r>
              <a:rPr dirty="0" sz="1000" spc="6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dirty="0" sz="1000" spc="35">
                <a:latin typeface="Tahoma"/>
                <a:cs typeface="Tahoma"/>
              </a:rPr>
              <a:t>Android </a:t>
            </a:r>
            <a:r>
              <a:rPr dirty="0" sz="1000" spc="45">
                <a:latin typeface="Tahoma"/>
                <a:cs typeface="Tahoma"/>
              </a:rPr>
              <a:t>chatbot 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applications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1000" spc="20">
                <a:solidFill>
                  <a:srgbClr val="B65341"/>
                </a:solidFill>
                <a:latin typeface="Tahoma"/>
                <a:cs typeface="Tahoma"/>
              </a:rPr>
              <a:t>their 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impact on </a:t>
            </a:r>
            <a:r>
              <a:rPr dirty="0" sz="1000" spc="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B65341"/>
                </a:solidFill>
                <a:latin typeface="Tahoma"/>
                <a:cs typeface="Tahoma"/>
              </a:rPr>
              <a:t>communication.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Exploring the </a:t>
            </a: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potential </a:t>
            </a:r>
            <a:r>
              <a:rPr dirty="0" sz="1000" spc="6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dirty="0" sz="1000" spc="-30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0">
                <a:latin typeface="Tahoma"/>
                <a:cs typeface="Tahoma"/>
              </a:rPr>
              <a:t>g</a:t>
            </a:r>
            <a:r>
              <a:rPr dirty="0" sz="1000" spc="35">
                <a:latin typeface="Tahoma"/>
                <a:cs typeface="Tahoma"/>
              </a:rPr>
              <a:t>e</a:t>
            </a:r>
            <a:r>
              <a:rPr dirty="0" sz="1000" spc="35">
                <a:latin typeface="Tahoma"/>
                <a:cs typeface="Tahoma"/>
              </a:rPr>
              <a:t>n</a:t>
            </a:r>
            <a:r>
              <a:rPr dirty="0" sz="1000" spc="25">
                <a:latin typeface="Tahoma"/>
                <a:cs typeface="Tahoma"/>
              </a:rPr>
              <a:t>e</a:t>
            </a:r>
            <a:r>
              <a:rPr dirty="0" sz="1000" spc="25">
                <a:latin typeface="Tahoma"/>
                <a:cs typeface="Tahoma"/>
              </a:rPr>
              <a:t>r</a:t>
            </a:r>
            <a:r>
              <a:rPr dirty="0" sz="1000" spc="8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ti</a:t>
            </a:r>
            <a:r>
              <a:rPr dirty="0" sz="1000" spc="20">
                <a:latin typeface="Tahoma"/>
                <a:cs typeface="Tahoma"/>
              </a:rPr>
              <a:t>v</a:t>
            </a:r>
            <a:r>
              <a:rPr dirty="0" sz="1000" spc="40">
                <a:latin typeface="Tahoma"/>
                <a:cs typeface="Tahoma"/>
              </a:rPr>
              <a:t>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A</a:t>
            </a:r>
            <a:r>
              <a:rPr dirty="0" sz="1000" spc="-114">
                <a:latin typeface="Tahoma"/>
                <a:cs typeface="Tahoma"/>
              </a:rPr>
              <a:t>I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00" spc="3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00" spc="3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00" spc="15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00" spc="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00" spc="4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00" spc="15">
                <a:solidFill>
                  <a:srgbClr val="B65341"/>
                </a:solidFill>
                <a:latin typeface="Tahoma"/>
                <a:cs typeface="Tahoma"/>
              </a:rPr>
              <a:t>z</a:t>
            </a:r>
            <a:r>
              <a:rPr dirty="0" sz="1000" spc="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00" spc="7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00" spc="4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00" spc="7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00" spc="8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00" spc="30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00" spc="30">
                <a:solidFill>
                  <a:srgbClr val="B65341"/>
                </a:solidFill>
                <a:latin typeface="Tahoma"/>
                <a:cs typeface="Tahoma"/>
              </a:rPr>
              <a:t>interact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50">
                <a:solidFill>
                  <a:srgbClr val="B65341"/>
                </a:solidFill>
                <a:latin typeface="Tahoma"/>
                <a:cs typeface="Tahoma"/>
              </a:rPr>
              <a:t>engage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B65341"/>
                </a:solidFill>
                <a:latin typeface="Tahoma"/>
                <a:cs typeface="Tahoma"/>
              </a:rPr>
              <a:t>with</a:t>
            </a:r>
            <a:r>
              <a:rPr dirty="0" sz="100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B65341"/>
                </a:solidFill>
                <a:latin typeface="Tahoma"/>
                <a:cs typeface="Tahoma"/>
              </a:rPr>
              <a:t>technology.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" y="437482"/>
            <a:ext cx="2587726" cy="23654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7260" y="683494"/>
            <a:ext cx="2279015" cy="20827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10"/>
              <a:t>UNDERSTANDING</a:t>
            </a:r>
            <a:r>
              <a:rPr dirty="0" sz="1200" spc="-15"/>
              <a:t> </a:t>
            </a:r>
            <a:r>
              <a:rPr dirty="0" sz="1200" spc="55"/>
              <a:t>CHATBOTS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0089" y="1189375"/>
            <a:ext cx="445709" cy="1039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0102" y="1317510"/>
            <a:ext cx="892088" cy="109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57545" y="1585411"/>
            <a:ext cx="1663019" cy="1097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32651" y="1012453"/>
            <a:ext cx="2095500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3400"/>
              </a:lnSpc>
              <a:spcBef>
                <a:spcPts val="95"/>
              </a:spcBef>
            </a:pP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 role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chatbots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in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modern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communication,</a:t>
            </a:r>
            <a:r>
              <a:rPr dirty="0" sz="850" spc="-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B65341"/>
                </a:solidFill>
                <a:latin typeface="Tahoma"/>
                <a:cs typeface="Tahoma"/>
              </a:rPr>
              <a:t>their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ability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to</a:t>
            </a:r>
            <a:r>
              <a:rPr dirty="0" sz="850" spc="-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latin typeface="Tahoma"/>
                <a:cs typeface="Tahoma"/>
              </a:rPr>
              <a:t>interpret </a:t>
            </a:r>
            <a:r>
              <a:rPr dirty="0" sz="850" spc="-250">
                <a:latin typeface="Tahoma"/>
                <a:cs typeface="Tahoma"/>
              </a:rPr>
              <a:t> </a:t>
            </a:r>
            <a:r>
              <a:rPr dirty="0" sz="850" spc="45">
                <a:latin typeface="Tahoma"/>
                <a:cs typeface="Tahoma"/>
              </a:rPr>
              <a:t>natural </a:t>
            </a:r>
            <a:r>
              <a:rPr dirty="0" sz="850" spc="50">
                <a:latin typeface="Tahoma"/>
                <a:cs typeface="Tahoma"/>
              </a:rPr>
              <a:t>language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provide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personalized </a:t>
            </a:r>
            <a:r>
              <a:rPr dirty="0" sz="850" spc="30">
                <a:solidFill>
                  <a:srgbClr val="B65341"/>
                </a:solidFill>
                <a:latin typeface="Tahoma"/>
                <a:cs typeface="Tahoma"/>
              </a:rPr>
              <a:t>responses.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Exploring the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latin typeface="Tahoma"/>
                <a:cs typeface="Tahoma"/>
              </a:rPr>
              <a:t>evolution</a:t>
            </a:r>
            <a:r>
              <a:rPr dirty="0" sz="850" spc="-25">
                <a:latin typeface="Tahoma"/>
                <a:cs typeface="Tahoma"/>
              </a:rPr>
              <a:t> </a:t>
            </a:r>
            <a:r>
              <a:rPr dirty="0" sz="850" spc="60">
                <a:latin typeface="Tahoma"/>
                <a:cs typeface="Tahoma"/>
              </a:rPr>
              <a:t>of</a:t>
            </a:r>
            <a:r>
              <a:rPr dirty="0" sz="850" spc="-20">
                <a:latin typeface="Tahoma"/>
                <a:cs typeface="Tahoma"/>
              </a:rPr>
              <a:t> </a:t>
            </a:r>
            <a:r>
              <a:rPr dirty="0" sz="850" spc="50">
                <a:latin typeface="Tahoma"/>
                <a:cs typeface="Tahoma"/>
              </a:rPr>
              <a:t>chatbot</a:t>
            </a:r>
            <a:r>
              <a:rPr dirty="0" sz="850" spc="-25">
                <a:latin typeface="Tahoma"/>
                <a:cs typeface="Tahoma"/>
              </a:rPr>
              <a:t> </a:t>
            </a:r>
            <a:r>
              <a:rPr dirty="0" sz="850" spc="45">
                <a:latin typeface="Tahoma"/>
                <a:cs typeface="Tahoma"/>
              </a:rPr>
              <a:t>technology</a:t>
            </a:r>
            <a:r>
              <a:rPr dirty="0" sz="850" spc="-20"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and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its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impact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on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user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experience.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3480" y="1107268"/>
            <a:ext cx="680648" cy="1057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5194" y="1371158"/>
            <a:ext cx="891844" cy="109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97269" y="1066110"/>
            <a:ext cx="210629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3400"/>
              </a:lnSpc>
              <a:spcBef>
                <a:spcPts val="95"/>
              </a:spcBef>
            </a:pP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Unleashing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power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dirty="0" sz="850" spc="40">
                <a:latin typeface="Tahoma"/>
                <a:cs typeface="Tahoma"/>
              </a:rPr>
              <a:t>generative </a:t>
            </a:r>
            <a:r>
              <a:rPr dirty="0" sz="850" spc="-20">
                <a:latin typeface="Tahoma"/>
                <a:cs typeface="Tahoma"/>
              </a:rPr>
              <a:t>AI </a:t>
            </a:r>
            <a:r>
              <a:rPr dirty="0" sz="850" spc="-15">
                <a:latin typeface="Tahoma"/>
                <a:cs typeface="Tahoma"/>
              </a:rPr>
              <a:t> </a:t>
            </a:r>
            <a:r>
              <a:rPr dirty="0" sz="850" spc="15">
                <a:solidFill>
                  <a:srgbClr val="B65341"/>
                </a:solidFill>
                <a:latin typeface="Tahoma"/>
                <a:cs typeface="Tahoma"/>
              </a:rPr>
              <a:t>in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chatbot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applications.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Understanding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how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latin typeface="Tahoma"/>
                <a:cs typeface="Tahoma"/>
              </a:rPr>
              <a:t>machine</a:t>
            </a:r>
            <a:r>
              <a:rPr dirty="0" sz="850" spc="-25">
                <a:latin typeface="Tahoma"/>
                <a:cs typeface="Tahoma"/>
              </a:rPr>
              <a:t> </a:t>
            </a:r>
            <a:r>
              <a:rPr dirty="0" sz="850" spc="40">
                <a:latin typeface="Tahoma"/>
                <a:cs typeface="Tahoma"/>
              </a:rPr>
              <a:t>learning</a:t>
            </a:r>
            <a:r>
              <a:rPr dirty="0" sz="850" spc="-20"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enables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chatbots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to generate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human-like responses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850" spc="-25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enhance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conversational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experiences.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6262" y="617670"/>
            <a:ext cx="2112010" cy="1911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/>
              <a:t>GENERATIVE</a:t>
            </a:r>
            <a:r>
              <a:rPr dirty="0" spc="20"/>
              <a:t> </a:t>
            </a:r>
            <a:r>
              <a:rPr dirty="0" spc="75"/>
              <a:t>AI</a:t>
            </a:r>
            <a:r>
              <a:rPr dirty="0" spc="15"/>
              <a:t> </a:t>
            </a:r>
            <a:r>
              <a:rPr dirty="0" spc="145"/>
              <a:t>IN</a:t>
            </a:r>
            <a:r>
              <a:rPr dirty="0" spc="20"/>
              <a:t> </a:t>
            </a:r>
            <a:r>
              <a:rPr dirty="0" spc="70"/>
              <a:t>CHATBOTS</a:t>
            </a:r>
          </a:p>
        </p:txBody>
      </p:sp>
      <p:sp>
        <p:nvSpPr>
          <p:cNvPr id="6" name="object 6"/>
          <p:cNvSpPr/>
          <p:nvPr/>
        </p:nvSpPr>
        <p:spPr>
          <a:xfrm>
            <a:off x="-285" y="0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043" y="825672"/>
            <a:ext cx="2521173" cy="1777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" y="3175337"/>
            <a:ext cx="2926080" cy="113030"/>
          </a:xfrm>
          <a:custGeom>
            <a:avLst/>
            <a:gdLst/>
            <a:ahLst/>
            <a:cxnLst/>
            <a:rect l="l" t="t" r="r" b="b"/>
            <a:pathLst>
              <a:path w="2926080" h="113029">
                <a:moveTo>
                  <a:pt x="2925650" y="0"/>
                </a:moveTo>
                <a:lnTo>
                  <a:pt x="0" y="0"/>
                </a:lnTo>
                <a:lnTo>
                  <a:pt x="0" y="112644"/>
                </a:lnTo>
                <a:lnTo>
                  <a:pt x="2925650" y="112644"/>
                </a:lnTo>
                <a:lnTo>
                  <a:pt x="2925650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751" y="1064584"/>
            <a:ext cx="401775" cy="885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981" y="1198543"/>
            <a:ext cx="1065157" cy="1097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0677" y="1466444"/>
            <a:ext cx="1197339" cy="1097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7231" y="1027451"/>
            <a:ext cx="203327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3400"/>
              </a:lnSpc>
              <a:spcBef>
                <a:spcPts val="95"/>
              </a:spcBef>
            </a:pP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850" spc="-85">
                <a:solidFill>
                  <a:srgbClr val="B65341"/>
                </a:solidFill>
                <a:latin typeface="Verdana"/>
                <a:cs typeface="Verdana"/>
              </a:rPr>
              <a:t>x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p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r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dirty="0" sz="850" spc="-5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dirty="0" sz="850" spc="2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he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d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v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r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r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dirty="0" sz="850" spc="30">
                <a:solidFill>
                  <a:srgbClr val="B65341"/>
                </a:solidFill>
                <a:latin typeface="Verdana"/>
                <a:cs typeface="Verdana"/>
              </a:rPr>
              <a:t>f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A</a:t>
            </a:r>
            <a:r>
              <a:rPr dirty="0" sz="850" spc="-30">
                <a:latin typeface="Verdana"/>
                <a:cs typeface="Verdana"/>
              </a:rPr>
              <a:t>n</a:t>
            </a:r>
            <a:r>
              <a:rPr dirty="0" sz="850">
                <a:latin typeface="Verdana"/>
                <a:cs typeface="Verdana"/>
              </a:rPr>
              <a:t>d</a:t>
            </a:r>
            <a:r>
              <a:rPr dirty="0" sz="850" spc="-30">
                <a:latin typeface="Verdana"/>
                <a:cs typeface="Verdana"/>
              </a:rPr>
              <a:t>r</a:t>
            </a:r>
            <a:r>
              <a:rPr dirty="0" sz="850" spc="-10">
                <a:latin typeface="Verdana"/>
                <a:cs typeface="Verdana"/>
              </a:rPr>
              <a:t>oid  </a:t>
            </a:r>
            <a:r>
              <a:rPr dirty="0" sz="850">
                <a:latin typeface="Verdana"/>
                <a:cs typeface="Verdana"/>
              </a:rPr>
              <a:t>c</a:t>
            </a:r>
            <a:r>
              <a:rPr dirty="0" sz="850" spc="-40">
                <a:latin typeface="Verdana"/>
                <a:cs typeface="Verdana"/>
              </a:rPr>
              <a:t>h</a:t>
            </a:r>
            <a:r>
              <a:rPr dirty="0" sz="850" spc="20">
                <a:latin typeface="Verdana"/>
                <a:cs typeface="Verdana"/>
              </a:rPr>
              <a:t>a</a:t>
            </a:r>
            <a:r>
              <a:rPr dirty="0" sz="850" spc="-5">
                <a:latin typeface="Verdana"/>
                <a:cs typeface="Verdana"/>
              </a:rPr>
              <a:t>t</a:t>
            </a:r>
            <a:r>
              <a:rPr dirty="0" sz="850" spc="-15">
                <a:latin typeface="Verdana"/>
                <a:cs typeface="Verdana"/>
              </a:rPr>
              <a:t>b</a:t>
            </a:r>
            <a:r>
              <a:rPr dirty="0" sz="850" spc="-5">
                <a:latin typeface="Verdana"/>
                <a:cs typeface="Verdana"/>
              </a:rPr>
              <a:t>ot</a:t>
            </a:r>
            <a:r>
              <a:rPr dirty="0" sz="850" spc="-60">
                <a:latin typeface="Verdana"/>
                <a:cs typeface="Verdana"/>
              </a:rPr>
              <a:t> </a:t>
            </a:r>
            <a:r>
              <a:rPr dirty="0" sz="850" spc="15">
                <a:latin typeface="Verdana"/>
                <a:cs typeface="Verdana"/>
              </a:rPr>
              <a:t>a</a:t>
            </a:r>
            <a:r>
              <a:rPr dirty="0" sz="850" spc="10">
                <a:latin typeface="Verdana"/>
                <a:cs typeface="Verdana"/>
              </a:rPr>
              <a:t>p</a:t>
            </a:r>
            <a:r>
              <a:rPr dirty="0" sz="850">
                <a:latin typeface="Verdana"/>
                <a:cs typeface="Verdana"/>
              </a:rPr>
              <a:t>p</a:t>
            </a:r>
            <a:r>
              <a:rPr dirty="0" sz="850" spc="-30">
                <a:latin typeface="Verdana"/>
                <a:cs typeface="Verdana"/>
              </a:rPr>
              <a:t>l</a:t>
            </a:r>
            <a:r>
              <a:rPr dirty="0" sz="850" spc="-35">
                <a:latin typeface="Verdana"/>
                <a:cs typeface="Verdana"/>
              </a:rPr>
              <a:t>i</a:t>
            </a:r>
            <a:r>
              <a:rPr dirty="0" sz="850">
                <a:latin typeface="Verdana"/>
                <a:cs typeface="Verdana"/>
              </a:rPr>
              <a:t>c</a:t>
            </a:r>
            <a:r>
              <a:rPr dirty="0" sz="850" spc="5">
                <a:latin typeface="Verdana"/>
                <a:cs typeface="Verdana"/>
              </a:rPr>
              <a:t>a</a:t>
            </a:r>
            <a:r>
              <a:rPr dirty="0" sz="850" spc="-5">
                <a:latin typeface="Verdana"/>
                <a:cs typeface="Verdana"/>
              </a:rPr>
              <a:t>t</a:t>
            </a:r>
            <a:r>
              <a:rPr dirty="0" sz="850" spc="-15">
                <a:latin typeface="Verdana"/>
                <a:cs typeface="Verdana"/>
              </a:rPr>
              <a:t>io</a:t>
            </a:r>
            <a:r>
              <a:rPr dirty="0" sz="850" spc="-25">
                <a:latin typeface="Verdana"/>
                <a:cs typeface="Verdana"/>
              </a:rPr>
              <a:t>n</a:t>
            </a:r>
            <a:r>
              <a:rPr dirty="0" sz="850" spc="-30">
                <a:latin typeface="Verdana"/>
                <a:cs typeface="Verdana"/>
              </a:rPr>
              <a:t>s</a:t>
            </a:r>
            <a:r>
              <a:rPr dirty="0" sz="850" spc="-60"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nd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h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eir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dirty="0" sz="850" spc="-55">
                <a:solidFill>
                  <a:srgbClr val="B65341"/>
                </a:solidFill>
                <a:latin typeface="Verdana"/>
                <a:cs typeface="Verdana"/>
              </a:rPr>
              <a:t>m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p</a:t>
            </a:r>
            <a:r>
              <a:rPr dirty="0" sz="850" spc="2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c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t  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on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v</a:t>
            </a:r>
            <a:r>
              <a:rPr dirty="0" sz="850" spc="2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r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io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u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dirty="0" sz="850" spc="-5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dirty="0" sz="850" spc="15">
                <a:solidFill>
                  <a:srgbClr val="B65341"/>
                </a:solidFill>
                <a:latin typeface="Verdana"/>
                <a:cs typeface="Verdana"/>
              </a:rPr>
              <a:t>d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u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ri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dirty="0" sz="850" spc="-130">
                <a:solidFill>
                  <a:srgbClr val="B65341"/>
                </a:solidFill>
                <a:latin typeface="Verdana"/>
                <a:cs typeface="Verdana"/>
              </a:rPr>
              <a:t>.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850" spc="-85">
                <a:solidFill>
                  <a:srgbClr val="B65341"/>
                </a:solidFill>
                <a:latin typeface="Verdana"/>
                <a:cs typeface="Verdana"/>
              </a:rPr>
              <a:t>x</a:t>
            </a:r>
            <a:r>
              <a:rPr dirty="0" sz="850" spc="2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m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p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es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dirty="0" sz="850" spc="30">
                <a:solidFill>
                  <a:srgbClr val="B65341"/>
                </a:solidFill>
                <a:latin typeface="Verdana"/>
                <a:cs typeface="Verdana"/>
              </a:rPr>
              <a:t>f  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u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cc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dirty="0" sz="850" spc="25">
                <a:solidFill>
                  <a:srgbClr val="B65341"/>
                </a:solidFill>
                <a:latin typeface="Verdana"/>
                <a:cs typeface="Verdana"/>
              </a:rPr>
              <a:t>f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u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i</a:t>
            </a:r>
            <a:r>
              <a:rPr dirty="0" sz="850" spc="-50">
                <a:latin typeface="Verdana"/>
                <a:cs typeface="Verdana"/>
              </a:rPr>
              <a:t>n</a:t>
            </a:r>
            <a:r>
              <a:rPr dirty="0" sz="850" spc="-25">
                <a:latin typeface="Verdana"/>
                <a:cs typeface="Verdana"/>
              </a:rPr>
              <a:t>t</a:t>
            </a:r>
            <a:r>
              <a:rPr dirty="0" sz="850" spc="-15">
                <a:latin typeface="Verdana"/>
                <a:cs typeface="Verdana"/>
              </a:rPr>
              <a:t>e</a:t>
            </a:r>
            <a:r>
              <a:rPr dirty="0" sz="850" spc="15">
                <a:latin typeface="Verdana"/>
                <a:cs typeface="Verdana"/>
              </a:rPr>
              <a:t>g</a:t>
            </a:r>
            <a:r>
              <a:rPr dirty="0" sz="850" spc="-25">
                <a:latin typeface="Verdana"/>
                <a:cs typeface="Verdana"/>
              </a:rPr>
              <a:t>r</a:t>
            </a:r>
            <a:r>
              <a:rPr dirty="0" sz="850" spc="20">
                <a:latin typeface="Verdana"/>
                <a:cs typeface="Verdana"/>
              </a:rPr>
              <a:t>a</a:t>
            </a:r>
            <a:r>
              <a:rPr dirty="0" sz="850" spc="-15">
                <a:latin typeface="Verdana"/>
                <a:cs typeface="Verdana"/>
              </a:rPr>
              <a:t>ti</a:t>
            </a:r>
            <a:r>
              <a:rPr dirty="0" sz="850" spc="-25">
                <a:latin typeface="Verdana"/>
                <a:cs typeface="Verdana"/>
              </a:rPr>
              <a:t>o</a:t>
            </a:r>
            <a:r>
              <a:rPr dirty="0" sz="850" spc="-25">
                <a:latin typeface="Verdana"/>
                <a:cs typeface="Verdana"/>
              </a:rPr>
              <a:t>n</a:t>
            </a:r>
            <a:r>
              <a:rPr dirty="0" sz="850" spc="-60">
                <a:latin typeface="Verdana"/>
                <a:cs typeface="Verdana"/>
              </a:rPr>
              <a:t> </a:t>
            </a:r>
            <a:r>
              <a:rPr dirty="0" sz="850" spc="5">
                <a:latin typeface="Verdana"/>
                <a:cs typeface="Verdana"/>
              </a:rPr>
              <a:t>o</a:t>
            </a:r>
            <a:r>
              <a:rPr dirty="0" sz="850" spc="30">
                <a:latin typeface="Verdana"/>
                <a:cs typeface="Verdana"/>
              </a:rPr>
              <a:t>f</a:t>
            </a:r>
            <a:r>
              <a:rPr dirty="0" sz="850" spc="-60">
                <a:latin typeface="Verdana"/>
                <a:cs typeface="Verdana"/>
              </a:rPr>
              <a:t> </a:t>
            </a:r>
            <a:r>
              <a:rPr dirty="0" sz="850">
                <a:latin typeface="Verdana"/>
                <a:cs typeface="Verdana"/>
              </a:rPr>
              <a:t>c</a:t>
            </a:r>
            <a:r>
              <a:rPr dirty="0" sz="850" spc="-40">
                <a:latin typeface="Verdana"/>
                <a:cs typeface="Verdana"/>
              </a:rPr>
              <a:t>h</a:t>
            </a:r>
            <a:r>
              <a:rPr dirty="0" sz="850" spc="20">
                <a:latin typeface="Verdana"/>
                <a:cs typeface="Verdana"/>
              </a:rPr>
              <a:t>a</a:t>
            </a:r>
            <a:r>
              <a:rPr dirty="0" sz="850" spc="-5">
                <a:latin typeface="Verdana"/>
                <a:cs typeface="Verdana"/>
              </a:rPr>
              <a:t>t</a:t>
            </a:r>
            <a:r>
              <a:rPr dirty="0" sz="850" spc="-15">
                <a:latin typeface="Verdana"/>
                <a:cs typeface="Verdana"/>
              </a:rPr>
              <a:t>b</a:t>
            </a:r>
            <a:r>
              <a:rPr dirty="0" sz="850" spc="-5">
                <a:latin typeface="Verdana"/>
                <a:cs typeface="Verdana"/>
              </a:rPr>
              <a:t>o</a:t>
            </a:r>
            <a:r>
              <a:rPr dirty="0" sz="850" spc="10">
                <a:latin typeface="Verdana"/>
                <a:cs typeface="Verdana"/>
              </a:rPr>
              <a:t>t</a:t>
            </a:r>
            <a:r>
              <a:rPr dirty="0" sz="850" spc="-30">
                <a:latin typeface="Verdana"/>
                <a:cs typeface="Verdana"/>
              </a:rPr>
              <a:t>s</a:t>
            </a:r>
            <a:r>
              <a:rPr dirty="0" sz="850" spc="-60"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in 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d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r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oid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p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dirty="0" sz="850" spc="25">
                <a:solidFill>
                  <a:srgbClr val="B65341"/>
                </a:solidFill>
                <a:latin typeface="Verdana"/>
                <a:cs typeface="Verdana"/>
              </a:rPr>
              <a:t>f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r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m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nd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h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eir</a:t>
            </a:r>
            <a:r>
              <a:rPr dirty="0" sz="850" spc="-6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b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ﬁ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dirty="0" sz="850" spc="-130">
                <a:solidFill>
                  <a:srgbClr val="B65341"/>
                </a:solidFill>
                <a:latin typeface="Verdana"/>
                <a:cs typeface="Verdana"/>
              </a:rPr>
              <a:t>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787" y="669491"/>
            <a:ext cx="3015615" cy="2266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150"/>
              <a:t>ANDROID</a:t>
            </a:r>
            <a:r>
              <a:rPr dirty="0" sz="1300" spc="20"/>
              <a:t> </a:t>
            </a:r>
            <a:r>
              <a:rPr dirty="0" sz="1300" spc="70"/>
              <a:t>CHATBOT</a:t>
            </a:r>
            <a:r>
              <a:rPr dirty="0" sz="1300" spc="20"/>
              <a:t> </a:t>
            </a:r>
            <a:r>
              <a:rPr dirty="0" sz="1300" spc="95"/>
              <a:t>APPLICATIONS</a:t>
            </a:r>
            <a:endParaRPr sz="13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1331" y="456096"/>
            <a:ext cx="2112812" cy="2377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" y="437482"/>
            <a:ext cx="2587726" cy="23654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51430">
              <a:lnSpc>
                <a:spcPct val="100000"/>
              </a:lnSpc>
              <a:spcBef>
                <a:spcPts val="125"/>
              </a:spcBef>
            </a:pPr>
            <a:r>
              <a:rPr dirty="0" spc="140"/>
              <a:t>ENHANCING</a:t>
            </a:r>
            <a:r>
              <a:rPr dirty="0" spc="5"/>
              <a:t> </a:t>
            </a:r>
            <a:r>
              <a:rPr dirty="0" spc="100"/>
              <a:t>USER</a:t>
            </a:r>
            <a:r>
              <a:rPr dirty="0" spc="10"/>
              <a:t> </a:t>
            </a:r>
            <a:r>
              <a:rPr dirty="0" spc="114"/>
              <a:t>EXPERIENCE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6008" y="1183553"/>
            <a:ext cx="1391747" cy="1097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94196" y="1585411"/>
            <a:ext cx="1383030" cy="222885"/>
            <a:chOff x="3494196" y="1585411"/>
            <a:chExt cx="1383030" cy="22288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7496" y="1585411"/>
              <a:ext cx="639334" cy="1097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4196" y="1725180"/>
              <a:ext cx="799246" cy="827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15325" y="1012453"/>
            <a:ext cx="2130425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3400"/>
              </a:lnSpc>
              <a:spcBef>
                <a:spcPts val="95"/>
              </a:spcBef>
            </a:pP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role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Android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chatbot</a:t>
            </a:r>
            <a:r>
              <a:rPr dirty="0" sz="8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applications </a:t>
            </a:r>
            <a:r>
              <a:rPr dirty="0" sz="850" spc="-2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in </a:t>
            </a:r>
            <a:r>
              <a:rPr dirty="0" sz="850" spc="45">
                <a:latin typeface="Tahoma"/>
                <a:cs typeface="Tahoma"/>
              </a:rPr>
              <a:t>enhancing </a:t>
            </a:r>
            <a:r>
              <a:rPr dirty="0" sz="850" spc="35">
                <a:latin typeface="Tahoma"/>
                <a:cs typeface="Tahoma"/>
              </a:rPr>
              <a:t>user experience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through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 personalized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interactions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cient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B65341"/>
                </a:solidFill>
                <a:latin typeface="Tahoma"/>
                <a:cs typeface="Tahoma"/>
              </a:rPr>
              <a:t>problem-solving. Exploring the </a:t>
            </a:r>
            <a:r>
              <a:rPr dirty="0" sz="850" spc="40">
                <a:solidFill>
                  <a:srgbClr val="B65341"/>
                </a:solidFill>
                <a:latin typeface="Tahoma"/>
                <a:cs typeface="Tahoma"/>
              </a:rPr>
              <a:t>potential </a:t>
            </a:r>
            <a:r>
              <a:rPr dirty="0" sz="850" spc="-25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B65341"/>
                </a:solidFill>
                <a:latin typeface="Tahoma"/>
                <a:cs typeface="Tahoma"/>
              </a:rPr>
              <a:t>of </a:t>
            </a:r>
            <a:r>
              <a:rPr dirty="0" sz="850" spc="50">
                <a:solidFill>
                  <a:srgbClr val="B65341"/>
                </a:solidFill>
                <a:latin typeface="Tahoma"/>
                <a:cs typeface="Tahoma"/>
              </a:rPr>
              <a:t>chatbots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in </a:t>
            </a:r>
            <a:r>
              <a:rPr dirty="0" sz="850" spc="40">
                <a:latin typeface="Tahoma"/>
                <a:cs typeface="Tahoma"/>
              </a:rPr>
              <a:t>streamlining </a:t>
            </a:r>
            <a:r>
              <a:rPr dirty="0" sz="850" spc="45">
                <a:latin typeface="Tahoma"/>
                <a:cs typeface="Tahoma"/>
              </a:rPr>
              <a:t> communication</a:t>
            </a:r>
            <a:r>
              <a:rPr dirty="0" sz="850" spc="-30"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B65341"/>
                </a:solidFill>
                <a:latin typeface="Tahoma"/>
                <a:cs typeface="Tahoma"/>
              </a:rPr>
              <a:t>processes.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0" y="9"/>
            <a:ext cx="5836285" cy="113030"/>
          </a:xfrm>
          <a:custGeom>
            <a:avLst/>
            <a:gdLst/>
            <a:ahLst/>
            <a:cxnLst/>
            <a:rect l="l" t="t" r="r" b="b"/>
            <a:pathLst>
              <a:path w="5836285" h="113030">
                <a:moveTo>
                  <a:pt x="5836096" y="0"/>
                </a:moveTo>
                <a:lnTo>
                  <a:pt x="0" y="0"/>
                </a:lnTo>
                <a:lnTo>
                  <a:pt x="0" y="112644"/>
                </a:lnTo>
                <a:lnTo>
                  <a:pt x="5836096" y="112644"/>
                </a:lnTo>
                <a:lnTo>
                  <a:pt x="5836096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2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30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35513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29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1534" y="826551"/>
            <a:ext cx="1543050" cy="2813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185">
                <a:solidFill>
                  <a:srgbClr val="B65341"/>
                </a:solidFill>
              </a:rPr>
              <a:t>CONCLUSI</a:t>
            </a:r>
            <a:r>
              <a:rPr dirty="0" sz="1650" spc="225">
                <a:solidFill>
                  <a:srgbClr val="B65341"/>
                </a:solidFill>
              </a:rPr>
              <a:t>O</a:t>
            </a:r>
            <a:r>
              <a:rPr dirty="0" sz="1650" spc="330">
                <a:solidFill>
                  <a:srgbClr val="B65341"/>
                </a:solidFill>
              </a:rPr>
              <a:t>N</a:t>
            </a:r>
            <a:endParaRPr sz="16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254" y="1561874"/>
            <a:ext cx="1496839" cy="827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8611" y="1251009"/>
            <a:ext cx="3371850" cy="561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3400"/>
              </a:lnSpc>
              <a:spcBef>
                <a:spcPts val="95"/>
              </a:spcBef>
            </a:pP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Reﬂecting </a:t>
            </a:r>
            <a:r>
              <a:rPr dirty="0" sz="850" spc="-5">
                <a:solidFill>
                  <a:srgbClr val="424242"/>
                </a:solidFill>
                <a:latin typeface="Verdana"/>
                <a:cs typeface="Verdana"/>
              </a:rPr>
              <a:t>on </a:t>
            </a:r>
            <a:r>
              <a:rPr dirty="0" sz="850" spc="-25">
                <a:solidFill>
                  <a:srgbClr val="424242"/>
                </a:solidFill>
                <a:latin typeface="Verdana"/>
                <a:cs typeface="Verdana"/>
              </a:rPr>
              <a:t>the </a:t>
            </a:r>
            <a:r>
              <a:rPr dirty="0" sz="850" spc="-15">
                <a:solidFill>
                  <a:srgbClr val="424242"/>
                </a:solidFill>
                <a:latin typeface="Verdana"/>
                <a:cs typeface="Verdana"/>
              </a:rPr>
              <a:t>transformative potential </a:t>
            </a:r>
            <a:r>
              <a:rPr dirty="0" sz="850" spc="20">
                <a:solidFill>
                  <a:srgbClr val="424242"/>
                </a:solidFill>
                <a:latin typeface="Verdana"/>
                <a:cs typeface="Verdana"/>
              </a:rPr>
              <a:t>of </a:t>
            </a:r>
            <a:r>
              <a:rPr dirty="0" sz="850" spc="-15">
                <a:solidFill>
                  <a:srgbClr val="424242"/>
                </a:solidFill>
                <a:latin typeface="Verdana"/>
                <a:cs typeface="Verdana"/>
              </a:rPr>
              <a:t>Android </a:t>
            </a:r>
            <a:r>
              <a:rPr dirty="0" sz="850" spc="-5">
                <a:solidFill>
                  <a:srgbClr val="424242"/>
                </a:solidFill>
                <a:latin typeface="Verdana"/>
                <a:cs typeface="Verdana"/>
              </a:rPr>
              <a:t>chatbot </a:t>
            </a:r>
            <a:r>
              <a:rPr dirty="0" sz="85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applications </a:t>
            </a:r>
            <a:r>
              <a:rPr dirty="0" sz="850" spc="-35">
                <a:solidFill>
                  <a:srgbClr val="424242"/>
                </a:solidFill>
                <a:latin typeface="Verdana"/>
                <a:cs typeface="Verdana"/>
              </a:rPr>
              <a:t>with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generative </a:t>
            </a:r>
            <a:r>
              <a:rPr dirty="0" sz="850" spc="-95">
                <a:solidFill>
                  <a:srgbClr val="424242"/>
                </a:solidFill>
                <a:latin typeface="Verdana"/>
                <a:cs typeface="Verdana"/>
              </a:rPr>
              <a:t>AI.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Emphasizing </a:t>
            </a:r>
            <a:r>
              <a:rPr dirty="0" sz="850" spc="-25">
                <a:solidFill>
                  <a:srgbClr val="424242"/>
                </a:solidFill>
                <a:latin typeface="Verdana"/>
                <a:cs typeface="Verdana"/>
              </a:rPr>
              <a:t>the </a:t>
            </a:r>
            <a:r>
              <a:rPr dirty="0" sz="850" spc="-15">
                <a:solidFill>
                  <a:srgbClr val="424242"/>
                </a:solidFill>
                <a:latin typeface="Verdana"/>
                <a:cs typeface="Verdana"/>
              </a:rPr>
              <a:t>signiﬁcance </a:t>
            </a:r>
            <a:r>
              <a:rPr dirty="0" sz="850" spc="20">
                <a:solidFill>
                  <a:srgbClr val="424242"/>
                </a:solidFill>
                <a:latin typeface="Verdana"/>
                <a:cs typeface="Verdana"/>
              </a:rPr>
              <a:t>of </a:t>
            </a:r>
            <a:r>
              <a:rPr dirty="0" sz="850" spc="2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latin typeface="Verdana"/>
                <a:cs typeface="Verdana"/>
              </a:rPr>
              <a:t>innovation</a:t>
            </a:r>
            <a:r>
              <a:rPr dirty="0" sz="850" spc="-55">
                <a:latin typeface="Verdana"/>
                <a:cs typeface="Verdana"/>
              </a:rPr>
              <a:t> </a:t>
            </a:r>
            <a:r>
              <a:rPr dirty="0" sz="850" spc="-35">
                <a:latin typeface="Verdana"/>
                <a:cs typeface="Verdana"/>
              </a:rPr>
              <a:t>in</a:t>
            </a:r>
            <a:r>
              <a:rPr dirty="0" sz="850" spc="-55">
                <a:latin typeface="Verdana"/>
                <a:cs typeface="Verdana"/>
              </a:rPr>
              <a:t> </a:t>
            </a:r>
            <a:r>
              <a:rPr dirty="0" sz="850" spc="-15">
                <a:latin typeface="Verdana"/>
                <a:cs typeface="Verdana"/>
              </a:rPr>
              <a:t>communication</a:t>
            </a:r>
            <a:r>
              <a:rPr dirty="0" sz="850" spc="-50"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technology</a:t>
            </a:r>
            <a:r>
              <a:rPr dirty="0" sz="850" spc="-5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dirty="0" sz="850" spc="-5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424242"/>
                </a:solidFill>
                <a:latin typeface="Verdana"/>
                <a:cs typeface="Verdana"/>
              </a:rPr>
              <a:t>its</a:t>
            </a:r>
            <a:r>
              <a:rPr dirty="0" sz="850" spc="-5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implications</a:t>
            </a:r>
            <a:r>
              <a:rPr dirty="0" sz="850" spc="-5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424242"/>
                </a:solidFill>
                <a:latin typeface="Verdana"/>
                <a:cs typeface="Verdana"/>
              </a:rPr>
              <a:t>for </a:t>
            </a:r>
            <a:r>
              <a:rPr dirty="0" sz="850" spc="-28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424242"/>
                </a:solidFill>
                <a:latin typeface="Verdana"/>
                <a:cs typeface="Verdana"/>
              </a:rPr>
              <a:t>t</a:t>
            </a:r>
            <a:r>
              <a:rPr dirty="0" sz="850" spc="-25">
                <a:solidFill>
                  <a:srgbClr val="424242"/>
                </a:solidFill>
                <a:latin typeface="Verdana"/>
                <a:cs typeface="Verdana"/>
              </a:rPr>
              <a:t>he</a:t>
            </a:r>
            <a:r>
              <a:rPr dirty="0" sz="850" spc="-6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424242"/>
                </a:solidFill>
                <a:latin typeface="Verdana"/>
                <a:cs typeface="Verdana"/>
              </a:rPr>
              <a:t>f</a:t>
            </a:r>
            <a:r>
              <a:rPr dirty="0" sz="850" spc="-5">
                <a:solidFill>
                  <a:srgbClr val="424242"/>
                </a:solidFill>
                <a:latin typeface="Verdana"/>
                <a:cs typeface="Verdana"/>
              </a:rPr>
              <a:t>u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t</a:t>
            </a:r>
            <a:r>
              <a:rPr dirty="0" sz="850" spc="-35">
                <a:solidFill>
                  <a:srgbClr val="424242"/>
                </a:solidFill>
                <a:latin typeface="Verdana"/>
                <a:cs typeface="Verdana"/>
              </a:rPr>
              <a:t>u</a:t>
            </a:r>
            <a:r>
              <a:rPr dirty="0" sz="850" spc="-30">
                <a:solidFill>
                  <a:srgbClr val="424242"/>
                </a:solidFill>
                <a:latin typeface="Verdana"/>
                <a:cs typeface="Verdana"/>
              </a:rPr>
              <a:t>r</a:t>
            </a:r>
            <a:r>
              <a:rPr dirty="0" sz="850" spc="-15">
                <a:solidFill>
                  <a:srgbClr val="424242"/>
                </a:solidFill>
                <a:latin typeface="Verdana"/>
                <a:cs typeface="Verdana"/>
              </a:rPr>
              <a:t>e</a:t>
            </a:r>
            <a:r>
              <a:rPr dirty="0" sz="850" spc="-130">
                <a:solidFill>
                  <a:srgbClr val="424242"/>
                </a:solidFill>
                <a:latin typeface="Verdana"/>
                <a:cs typeface="Verdana"/>
              </a:rPr>
              <a:t>.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0"/>
            <a:ext cx="113030" cy="831215"/>
          </a:xfrm>
          <a:custGeom>
            <a:avLst/>
            <a:gdLst/>
            <a:ahLst/>
            <a:cxnLst/>
            <a:rect l="l" t="t" r="r" b="b"/>
            <a:pathLst>
              <a:path w="113030" h="831215">
                <a:moveTo>
                  <a:pt x="112644" y="0"/>
                </a:moveTo>
                <a:lnTo>
                  <a:pt x="0" y="0"/>
                </a:lnTo>
                <a:lnTo>
                  <a:pt x="0" y="831116"/>
                </a:lnTo>
                <a:lnTo>
                  <a:pt x="112644" y="831116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6518" y="3175432"/>
            <a:ext cx="1300480" cy="113030"/>
          </a:xfrm>
          <a:custGeom>
            <a:avLst/>
            <a:gdLst/>
            <a:ahLst/>
            <a:cxnLst/>
            <a:rect l="l" t="t" r="r" b="b"/>
            <a:pathLst>
              <a:path w="1300479" h="113029">
                <a:moveTo>
                  <a:pt x="1299947" y="0"/>
                </a:moveTo>
                <a:lnTo>
                  <a:pt x="0" y="0"/>
                </a:lnTo>
                <a:lnTo>
                  <a:pt x="0" y="112644"/>
                </a:lnTo>
                <a:lnTo>
                  <a:pt x="1299947" y="112644"/>
                </a:lnTo>
                <a:lnTo>
                  <a:pt x="1299947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2284" y="2419862"/>
            <a:ext cx="203972" cy="2039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4677" y="2419063"/>
            <a:ext cx="203975" cy="2070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903" y="2419063"/>
            <a:ext cx="203941" cy="2070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4790" y="2419063"/>
            <a:ext cx="203978" cy="20702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37386" y="721152"/>
            <a:ext cx="1170940" cy="4095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00" spc="-85">
                <a:latin typeface="Arial"/>
                <a:cs typeface="Arial"/>
              </a:rPr>
              <a:t>Thanks!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539" y="1285617"/>
            <a:ext cx="1709420" cy="8934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000" spc="-45">
                <a:solidFill>
                  <a:srgbClr val="B65341"/>
                </a:solidFill>
                <a:latin typeface="Verdana"/>
                <a:cs typeface="Verdana"/>
              </a:rPr>
              <a:t>D</a:t>
            </a:r>
            <a:r>
              <a:rPr dirty="0" sz="1000" spc="-5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dirty="0" sz="1000" spc="-7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1000" spc="-25">
                <a:solidFill>
                  <a:srgbClr val="B65341"/>
                </a:solidFill>
                <a:latin typeface="Verdana"/>
                <a:cs typeface="Verdana"/>
              </a:rPr>
              <a:t>y</a:t>
            </a:r>
            <a:r>
              <a:rPr dirty="0" sz="1000" spc="-30">
                <a:solidFill>
                  <a:srgbClr val="B65341"/>
                </a:solidFill>
                <a:latin typeface="Verdana"/>
                <a:cs typeface="Verdana"/>
              </a:rPr>
              <a:t>ou</a:t>
            </a:r>
            <a:r>
              <a:rPr dirty="0" sz="1000" spc="-7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1000" spc="-25">
                <a:solidFill>
                  <a:srgbClr val="B65341"/>
                </a:solidFill>
                <a:latin typeface="Verdana"/>
                <a:cs typeface="Verdana"/>
              </a:rPr>
              <a:t>h</a:t>
            </a:r>
            <a:r>
              <a:rPr dirty="0" sz="1000" spc="-4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1000" spc="-55">
                <a:solidFill>
                  <a:srgbClr val="B65341"/>
                </a:solidFill>
                <a:latin typeface="Verdana"/>
                <a:cs typeface="Verdana"/>
              </a:rPr>
              <a:t>v</a:t>
            </a:r>
            <a:r>
              <a:rPr dirty="0" sz="1000" spc="-3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1000" spc="-7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dirty="0" sz="1000" spc="-55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dirty="0" sz="1000" spc="-15">
                <a:solidFill>
                  <a:srgbClr val="B65341"/>
                </a:solidFill>
                <a:latin typeface="Verdana"/>
                <a:cs typeface="Verdana"/>
              </a:rPr>
              <a:t>y</a:t>
            </a:r>
            <a:r>
              <a:rPr dirty="0" sz="1000" spc="-7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1000" spc="-15">
                <a:solidFill>
                  <a:srgbClr val="B65341"/>
                </a:solidFill>
                <a:latin typeface="Verdana"/>
                <a:cs typeface="Verdana"/>
              </a:rPr>
              <a:t>q</a:t>
            </a:r>
            <a:r>
              <a:rPr dirty="0" sz="1000" spc="-60">
                <a:solidFill>
                  <a:srgbClr val="B65341"/>
                </a:solidFill>
                <a:latin typeface="Verdana"/>
                <a:cs typeface="Verdana"/>
              </a:rPr>
              <a:t>u</a:t>
            </a:r>
            <a:r>
              <a:rPr dirty="0" sz="1000" spc="-35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dirty="0" sz="1000" spc="-50">
                <a:solidFill>
                  <a:srgbClr val="B65341"/>
                </a:solidFill>
                <a:latin typeface="Verdana"/>
                <a:cs typeface="Verdana"/>
              </a:rPr>
              <a:t>st</a:t>
            </a:r>
            <a:r>
              <a:rPr dirty="0" sz="1000" spc="-35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dirty="0" sz="1000" spc="-25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dirty="0" sz="1000" spc="-3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dirty="0" sz="1000" spc="-40">
                <a:solidFill>
                  <a:srgbClr val="B65341"/>
                </a:solidFill>
                <a:latin typeface="Verdana"/>
                <a:cs typeface="Verdana"/>
              </a:rPr>
              <a:t>s?  </a:t>
            </a:r>
            <a:r>
              <a:rPr dirty="0" sz="1000" spc="-40">
                <a:solidFill>
                  <a:srgbClr val="B65341"/>
                </a:solidFill>
                <a:latin typeface="Verdana"/>
                <a:cs typeface="Verdana"/>
                <a:hlinkClick r:id="rId6"/>
              </a:rPr>
              <a:t>youremail@email.com</a:t>
            </a:r>
            <a:endParaRPr sz="1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1000" spc="-254">
                <a:solidFill>
                  <a:srgbClr val="B65341"/>
                </a:solidFill>
                <a:latin typeface="Verdana"/>
                <a:cs typeface="Verdana"/>
              </a:rPr>
              <a:t>+</a:t>
            </a:r>
            <a:r>
              <a:rPr dirty="0" sz="1000" spc="-90">
                <a:solidFill>
                  <a:srgbClr val="B65341"/>
                </a:solidFill>
                <a:latin typeface="Verdana"/>
                <a:cs typeface="Verdana"/>
              </a:rPr>
              <a:t>9</a:t>
            </a:r>
            <a:r>
              <a:rPr dirty="0" sz="1000" spc="-290">
                <a:solidFill>
                  <a:srgbClr val="B65341"/>
                </a:solidFill>
                <a:latin typeface="Verdana"/>
                <a:cs typeface="Verdana"/>
              </a:rPr>
              <a:t>1</a:t>
            </a:r>
            <a:r>
              <a:rPr dirty="0" sz="1000" spc="-7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1000" spc="-100">
                <a:solidFill>
                  <a:srgbClr val="B65341"/>
                </a:solidFill>
                <a:latin typeface="Verdana"/>
                <a:cs typeface="Verdana"/>
              </a:rPr>
              <a:t>6</a:t>
            </a:r>
            <a:r>
              <a:rPr dirty="0" sz="1000" spc="-85">
                <a:solidFill>
                  <a:srgbClr val="B65341"/>
                </a:solidFill>
                <a:latin typeface="Verdana"/>
                <a:cs typeface="Verdana"/>
              </a:rPr>
              <a:t>2</a:t>
            </a:r>
            <a:r>
              <a:rPr dirty="0" sz="1000" spc="-35">
                <a:solidFill>
                  <a:srgbClr val="B65341"/>
                </a:solidFill>
                <a:latin typeface="Verdana"/>
                <a:cs typeface="Verdana"/>
              </a:rPr>
              <a:t>0</a:t>
            </a:r>
            <a:r>
              <a:rPr dirty="0" sz="1000" spc="-7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1000" spc="-50">
                <a:solidFill>
                  <a:srgbClr val="B65341"/>
                </a:solidFill>
                <a:latin typeface="Verdana"/>
                <a:cs typeface="Verdana"/>
              </a:rPr>
              <a:t>4</a:t>
            </a:r>
            <a:r>
              <a:rPr dirty="0" sz="1000" spc="-55">
                <a:solidFill>
                  <a:srgbClr val="B65341"/>
                </a:solidFill>
                <a:latin typeface="Verdana"/>
                <a:cs typeface="Verdana"/>
              </a:rPr>
              <a:t>2</a:t>
            </a:r>
            <a:r>
              <a:rPr dirty="0" sz="1000" spc="-290">
                <a:solidFill>
                  <a:srgbClr val="B65341"/>
                </a:solidFill>
                <a:latin typeface="Verdana"/>
                <a:cs typeface="Verdana"/>
              </a:rPr>
              <a:t>1</a:t>
            </a:r>
            <a:r>
              <a:rPr dirty="0" sz="1000" spc="-7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1000" spc="-65">
                <a:solidFill>
                  <a:srgbClr val="B65341"/>
                </a:solidFill>
                <a:latin typeface="Verdana"/>
                <a:cs typeface="Verdana"/>
              </a:rPr>
              <a:t>8</a:t>
            </a:r>
            <a:r>
              <a:rPr dirty="0" sz="1000" spc="-90">
                <a:solidFill>
                  <a:srgbClr val="B65341"/>
                </a:solidFill>
                <a:latin typeface="Verdana"/>
                <a:cs typeface="Verdana"/>
              </a:rPr>
              <a:t>38</a:t>
            </a:r>
            <a:endParaRPr sz="1000">
              <a:latin typeface="Verdana"/>
              <a:cs typeface="Verdana"/>
            </a:endParaRPr>
          </a:p>
          <a:p>
            <a:pPr algn="ctr" marL="186055" marR="178435">
              <a:lnSpc>
                <a:spcPts val="1390"/>
              </a:lnSpc>
              <a:spcBef>
                <a:spcPts val="50"/>
              </a:spcBef>
            </a:pPr>
            <a:r>
              <a:rPr dirty="0" sz="1000" spc="-50">
                <a:solidFill>
                  <a:srgbClr val="B65341"/>
                </a:solidFill>
                <a:latin typeface="Verdana"/>
                <a:cs typeface="Verdana"/>
                <a:hlinkClick r:id="rId7"/>
              </a:rPr>
              <a:t>www.yourwebsite.com </a:t>
            </a:r>
            <a:r>
              <a:rPr dirty="0" sz="1000" spc="-3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1000" spc="-35">
                <a:solidFill>
                  <a:srgbClr val="B65341"/>
                </a:solidFill>
                <a:latin typeface="Verdana"/>
                <a:cs typeface="Verdana"/>
              </a:rPr>
              <a:t>@yourusername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2023-12-21T22:22:03Z</dcterms:created>
  <dcterms:modified xsi:type="dcterms:W3CDTF">2023-12-21T22:22:03Z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2023-12-21T00:00:00Z</vt:filetime>
  </property>
  <property fmtid="{D5CDD505-2E9C-101B-9397-08002B2CF9AE}" pid="3" name="LastSaved">
    <vt:filetime>2023-12-21T00:00:00Z</vt:filetime>
  </property>
</Properties>
</file>