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 b="def" i="def"/>
      <a:tcStyle>
        <a:tcBdr/>
        <a:fill>
          <a:solidFill>
            <a:srgbClr val="F0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8CF"/>
          </a:solidFill>
        </a:fill>
      </a:tcStyle>
    </a:wholeTbl>
    <a:band2H>
      <a:tcTxStyle b="def" i="def"/>
      <a:tcStyle>
        <a:tcBdr/>
        <a:fill>
          <a:solidFill>
            <a:srgbClr val="EFEC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E2DB"/>
          </a:solidFill>
        </a:fill>
      </a:tcStyle>
    </a:wholeTbl>
    <a:band2H>
      <a:tcTxStyle b="def" i="def"/>
      <a:tcStyle>
        <a:tcBdr/>
        <a:fill>
          <a:solidFill>
            <a:srgbClr val="EAF1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6" name="Shape 3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52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9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17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5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/>
          <p:nvPr>
            <p:ph type="body" sz="quarter" idx="13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TextBox 13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9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Title Text"/>
          <p:cNvSpPr txBox="1"/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33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4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/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TextBox 16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37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Title Text"/>
          <p:cNvSpPr txBox="1"/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8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/>
          <p:nvPr>
            <p:ph type="body" sz="quarter" idx="13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9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4"/>
          <p:cNvSpPr/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/>
          <p:nvPr>
            <p:ph type="body" sz="quarter" idx="13"/>
          </p:nvPr>
        </p:nvSpPr>
        <p:spPr>
          <a:xfrm>
            <a:off x="2589211" y="1598613"/>
            <a:ext cx="3505199" cy="42624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79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itle Text"/>
          <p:cNvSpPr txBox="1"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Picture Placeholder 2"/>
          <p:cNvSpPr/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Body Level One…"/>
          <p:cNvSpPr txBox="1"/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5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262626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btitle 2"/>
          <p:cNvSpPr txBox="1"/>
          <p:nvPr>
            <p:ph type="subTitle" sz="quarter" idx="1"/>
          </p:nvPr>
        </p:nvSpPr>
        <p:spPr>
          <a:xfrm>
            <a:off x="7911548" y="3790198"/>
            <a:ext cx="3990630" cy="2027584"/>
          </a:xfrm>
          <a:prstGeom prst="rect">
            <a:avLst/>
          </a:prstGeom>
        </p:spPr>
        <p:txBody>
          <a:bodyPr/>
          <a:lstStyle/>
          <a:p>
            <a:pPr>
              <a:defRPr b="1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 Name: &lt;/Scorpion&gt;</a:t>
            </a:r>
          </a:p>
          <a:p>
            <a:pPr>
              <a:defRPr b="1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G. Srinivas</a:t>
            </a:r>
          </a:p>
          <a:p>
            <a:pPr>
              <a:defRPr b="1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Avinassh Bharadhwaj</a:t>
            </a:r>
          </a:p>
          <a:p>
            <a:pPr>
              <a:defRPr b="1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P. Durga Prasad</a:t>
            </a:r>
          </a:p>
        </p:txBody>
      </p:sp>
      <p:sp>
        <p:nvSpPr>
          <p:cNvPr id="399" name="TextBox 1"/>
          <p:cNvSpPr txBox="1"/>
          <p:nvPr/>
        </p:nvSpPr>
        <p:spPr>
          <a:xfrm>
            <a:off x="3352800" y="1630017"/>
            <a:ext cx="5804452" cy="801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         WSWE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1"/>
          <p:cNvSpPr txBox="1"/>
          <p:nvPr>
            <p:ph type="ctrTitle"/>
          </p:nvPr>
        </p:nvSpPr>
        <p:spPr>
          <a:xfrm>
            <a:off x="3276601" y="1166218"/>
            <a:ext cx="8915400" cy="2262783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ubtitle 2"/>
          <p:cNvSpPr txBox="1"/>
          <p:nvPr>
            <p:ph type="subTitle" sz="quarter" idx="1"/>
          </p:nvPr>
        </p:nvSpPr>
        <p:spPr>
          <a:xfrm>
            <a:off x="2088873" y="708962"/>
            <a:ext cx="8915401" cy="1126284"/>
          </a:xfrm>
          <a:prstGeom prst="rect">
            <a:avLst/>
          </a:prstGeom>
        </p:spPr>
        <p:txBody>
          <a:bodyPr/>
          <a:lstStyle/>
          <a:p>
            <a:pPr>
              <a:defRPr b="1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 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Women Safety and Women Empowerment</a:t>
            </a:r>
          </a:p>
        </p:txBody>
      </p:sp>
      <p:sp>
        <p:nvSpPr>
          <p:cNvPr id="402" name="TextBox 4"/>
          <p:cNvSpPr txBox="1"/>
          <p:nvPr/>
        </p:nvSpPr>
        <p:spPr>
          <a:xfrm>
            <a:off x="2088874" y="2146853"/>
            <a:ext cx="7792278" cy="2821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Solution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main moto is to develop a mobile application based on the four key stones of Women Empowerment and Safety.</a:t>
            </a:r>
          </a:p>
          <a:p>
            <a:pPr marL="342900" indent="-34290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Security</a:t>
            </a:r>
          </a:p>
          <a:p>
            <a:pPr marL="342900" indent="-34290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Education</a:t>
            </a:r>
          </a:p>
          <a:p>
            <a:pPr marL="342900" indent="-34290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Blogs</a:t>
            </a:r>
          </a:p>
          <a:p>
            <a:pPr marL="342900" indent="-34290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Events</a:t>
            </a:r>
          </a:p>
        </p:txBody>
      </p:sp>
      <p:pic>
        <p:nvPicPr>
          <p:cNvPr id="40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0800" y="3509105"/>
            <a:ext cx="4171999" cy="3046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ubtitle 2"/>
          <p:cNvSpPr txBox="1"/>
          <p:nvPr>
            <p:ph type="subTitle" sz="quarter" idx="1"/>
          </p:nvPr>
        </p:nvSpPr>
        <p:spPr>
          <a:xfrm>
            <a:off x="1638299" y="224942"/>
            <a:ext cx="8915401" cy="105357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Use case</a:t>
            </a:r>
          </a:p>
        </p:txBody>
      </p:sp>
      <p:pic>
        <p:nvPicPr>
          <p:cNvPr id="4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0591" y="751729"/>
            <a:ext cx="8666923" cy="6051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1265" y="633022"/>
            <a:ext cx="3864625" cy="5816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8940" y="690180"/>
            <a:ext cx="3864625" cy="5759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ubtitle 2"/>
          <p:cNvSpPr txBox="1"/>
          <p:nvPr>
            <p:ph type="subTitle" sz="quarter" idx="1"/>
          </p:nvPr>
        </p:nvSpPr>
        <p:spPr>
          <a:xfrm>
            <a:off x="1767578" y="443917"/>
            <a:ext cx="8915401" cy="1875214"/>
          </a:xfrm>
          <a:prstGeom prst="rect">
            <a:avLst/>
          </a:prstGeom>
        </p:spPr>
        <p:txBody>
          <a:bodyPr/>
          <a:lstStyle/>
          <a:p>
            <a:pPr>
              <a:defRPr b="1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Security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Security is achieved using alert messaging and geo tagging.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 sends recent location of user to near by police stations in emergency cases.</a:t>
            </a:r>
          </a:p>
        </p:txBody>
      </p:sp>
      <p:pic>
        <p:nvPicPr>
          <p:cNvPr id="4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7728" y="1925958"/>
            <a:ext cx="3226693" cy="4765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ubtitle 2"/>
          <p:cNvSpPr txBox="1"/>
          <p:nvPr>
            <p:ph type="subTitle" sz="half" idx="1"/>
          </p:nvPr>
        </p:nvSpPr>
        <p:spPr>
          <a:xfrm>
            <a:off x="1638299" y="523839"/>
            <a:ext cx="8915401" cy="2378388"/>
          </a:xfrm>
          <a:prstGeom prst="rect">
            <a:avLst/>
          </a:prstGeom>
        </p:spPr>
        <p:txBody>
          <a:bodyPr/>
          <a:lstStyle/>
          <a:p>
            <a:pPr>
              <a:defRPr b="1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Education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Special schemes by government and private sectors.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Provides information about Educational institutes and Universities that provides special opportunities for  women.</a:t>
            </a:r>
          </a:p>
        </p:txBody>
      </p:sp>
      <p:pic>
        <p:nvPicPr>
          <p:cNvPr id="4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289" y="2463170"/>
            <a:ext cx="2965910" cy="4394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ubtitle 2"/>
          <p:cNvSpPr txBox="1"/>
          <p:nvPr>
            <p:ph type="subTitle" sz="half" idx="1"/>
          </p:nvPr>
        </p:nvSpPr>
        <p:spPr>
          <a:xfrm>
            <a:off x="2515467" y="0"/>
            <a:ext cx="9369288" cy="2146852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Events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Events that are special conducted for women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Events will be shown based on users choice.</a:t>
            </a:r>
          </a:p>
        </p:txBody>
      </p:sp>
      <p:pic>
        <p:nvPicPr>
          <p:cNvPr id="41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0042" y="1533377"/>
            <a:ext cx="3526785" cy="5183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ubtitle 2"/>
          <p:cNvSpPr txBox="1"/>
          <p:nvPr>
            <p:ph type="subTitle" sz="half" idx="1"/>
          </p:nvPr>
        </p:nvSpPr>
        <p:spPr>
          <a:xfrm>
            <a:off x="2204899" y="125867"/>
            <a:ext cx="7800493" cy="2193264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Blogs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Here we share stories related latest issues.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helps them to get aware of Frauds, Health Issues etc.</a:t>
            </a:r>
          </a:p>
        </p:txBody>
      </p:sp>
      <p:pic>
        <p:nvPicPr>
          <p:cNvPr id="42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3534" y="1533378"/>
            <a:ext cx="3483882" cy="5176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ubtitle 2"/>
          <p:cNvSpPr txBox="1"/>
          <p:nvPr>
            <p:ph type="subTitle" sz="half" idx="1"/>
          </p:nvPr>
        </p:nvSpPr>
        <p:spPr>
          <a:xfrm>
            <a:off x="1638299" y="589691"/>
            <a:ext cx="8915401" cy="2153510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Scope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Personalise the app to monitor the daily events using ML .</a:t>
            </a:r>
          </a:p>
          <a:p>
            <a:pPr marL="342900" indent="-342900">
              <a:buClr>
                <a:schemeClr val="accent1"/>
              </a:buClr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Include the survey component to take individual opinion on the query.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Wisp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Wisp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