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e18a6492fa430abc" providerId="LiveId" clId="{9977CB29-0A1A-4BE2-9E30-6D8B83A98F17}"/>
    <pc:docChg chg="custSel modSld">
      <pc:chgData name=" " userId="e18a6492fa430abc" providerId="LiveId" clId="{9977CB29-0A1A-4BE2-9E30-6D8B83A98F17}" dt="2019-06-01T08:43:00.578" v="0" actId="478"/>
      <pc:docMkLst>
        <pc:docMk/>
      </pc:docMkLst>
      <pc:sldChg chg="delSp">
        <pc:chgData name=" " userId="e18a6492fa430abc" providerId="LiveId" clId="{9977CB29-0A1A-4BE2-9E30-6D8B83A98F17}" dt="2019-06-01T08:43:00.578" v="0" actId="478"/>
        <pc:sldMkLst>
          <pc:docMk/>
          <pc:sldMk cId="403176054" sldId="256"/>
        </pc:sldMkLst>
        <pc:spChg chg="del">
          <ac:chgData name=" " userId="e18a6492fa430abc" providerId="LiveId" clId="{9977CB29-0A1A-4BE2-9E30-6D8B83A98F17}" dt="2019-06-01T08:43:00.578" v="0" actId="478"/>
          <ac:spMkLst>
            <pc:docMk/>
            <pc:sldMk cId="403176054" sldId="256"/>
            <ac:spMk id="2" creationId="{269A6A53-8A53-4AF0-924B-AF01C1F974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40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4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79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5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05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DCF4B1-AF54-4307-A7EE-284F6297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548" y="3790198"/>
            <a:ext cx="3990629" cy="202758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&lt;/Scorpion&gt;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Srinivas</a:t>
            </a:r>
          </a:p>
          <a:p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Avinassh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Bharadhwaj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Durga Prasad</a:t>
            </a:r>
          </a:p>
        </p:txBody>
      </p:sp>
    </p:spTree>
    <p:extLst>
      <p:ext uri="{BB962C8B-B14F-4D97-AF65-F5344CB8AC3E}">
        <p14:creationId xmlns:p14="http://schemas.microsoft.com/office/powerpoint/2010/main" val="40317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20ED15-B68E-444C-8DB5-0FC8558DA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8874" y="708962"/>
            <a:ext cx="8915399" cy="112628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 Safety and Women Empowerment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8F71C-305F-4D2B-96C0-F7B70B934846}"/>
              </a:ext>
            </a:extLst>
          </p:cNvPr>
          <p:cNvSpPr txBox="1"/>
          <p:nvPr/>
        </p:nvSpPr>
        <p:spPr>
          <a:xfrm>
            <a:off x="2088874" y="2146853"/>
            <a:ext cx="7792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moto is to develop a mobile application based on the four key stones of Women Empowerment and Safety.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ACD36-90B4-4282-A5C4-13DC4D78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509106"/>
            <a:ext cx="4171998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4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B2F299-661B-4D7E-BC52-218F79A0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335" y="642701"/>
            <a:ext cx="8915399" cy="112628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912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66FC5-A2D2-427C-8CC6-DCA4A79A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5" y="633022"/>
            <a:ext cx="3864624" cy="581675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B3076-72DE-4BEF-BB3D-049C83A3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41" y="690180"/>
            <a:ext cx="3864624" cy="57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31C7D-B738-4B22-88E0-5D15F5C17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579" y="443918"/>
            <a:ext cx="8915399" cy="187521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achieved using alert messaging and geo tagging.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sends recent location of user to near by police stations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CD9DCF-09E6-46C0-82C1-1165C699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54" y="1965715"/>
            <a:ext cx="3226692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7DE191-CF88-41BD-9F6F-0AD42CBA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523839"/>
            <a:ext cx="8915399" cy="237838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schemes by government and private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about Educational institutes and Universities that provides special opportunities for  women.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645252-E4BB-4B53-9B99-92118BA1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2463171"/>
            <a:ext cx="2965909" cy="43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496759-2F68-4857-945C-3274446AA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68" y="0"/>
            <a:ext cx="9369286" cy="214685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that are conducted special conducted for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will be shown based on users choice.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0764C-2285-4178-8AA4-A2C5BAEB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43" y="1533377"/>
            <a:ext cx="3526783" cy="51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1A98-7AAE-4887-9842-6F8B8AE24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D334-E34F-4281-B6C4-F666F39D9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0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113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2019-06-01T06:44:22Z</dcterms:created>
  <dcterms:modified xsi:type="dcterms:W3CDTF">2019-06-01T08:43:10Z</dcterms:modified>
</cp:coreProperties>
</file>