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62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A39"/>
    <a:srgbClr val="6C1A00"/>
    <a:srgbClr val="FE9202"/>
    <a:srgbClr val="1D3A00"/>
    <a:srgbClr val="007033"/>
    <a:srgbClr val="E7FF01"/>
    <a:srgbClr val="5EEC3C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8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77161"/>
            <a:ext cx="656631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2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2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microsoft.com/office/2007/relationships/hdphoto" Target="../media/hdphoto4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029865"/>
            <a:ext cx="7024430" cy="137434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Point Of Sale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EF2D4E-FB66-45D2-A9C2-698ED4F9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38" y="1960930"/>
            <a:ext cx="6454523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3B90C54-1518-4F73-8A4F-01E0301AF344}"/>
              </a:ext>
            </a:extLst>
          </p:cNvPr>
          <p:cNvSpPr txBox="1">
            <a:spLocks/>
          </p:cNvSpPr>
          <p:nvPr/>
        </p:nvSpPr>
        <p:spPr>
          <a:xfrm>
            <a:off x="2892245" y="1502815"/>
            <a:ext cx="3359510" cy="137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Nexgo</a:t>
            </a:r>
            <a:r>
              <a:rPr lang="en-US" dirty="0"/>
              <a:t> N5 Smart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EF2D4E-FB66-45D2-A9C2-698ED4F9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3029865"/>
            <a:ext cx="3664920" cy="19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Fix iPad Black Screen of Death (iPadOS14/13 Supported)">
            <a:extLst>
              <a:ext uri="{FF2B5EF4-FFF2-40B4-BE49-F238E27FC236}">
                <a16:creationId xmlns:a16="http://schemas.microsoft.com/office/drawing/2014/main" id="{49C6676B-2F43-48BC-8C8F-751A38D9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18" l="200" r="98400">
                        <a14:foregroundMark x1="96000" y1="98588" x2="3400" y2="97458"/>
                        <a14:foregroundMark x1="3600" y1="98023" x2="200" y2="91808"/>
                        <a14:foregroundMark x1="2600" y1="95480" x2="2200" y2="74859"/>
                        <a14:foregroundMark x1="2200" y1="74576" x2="2200" y2="52260"/>
                        <a14:foregroundMark x1="2600" y1="50282" x2="4200" y2="25141"/>
                        <a14:foregroundMark x1="3200" y1="15819" x2="3200" y2="7627"/>
                        <a14:foregroundMark x1="400" y1="20904" x2="5800" y2="10734"/>
                        <a14:foregroundMark x1="3200" y1="7627" x2="6000" y2="2825"/>
                        <a14:foregroundMark x1="6000" y1="2825" x2="20600" y2="1412"/>
                        <a14:foregroundMark x1="20600" y1="1412" x2="36600" y2="847"/>
                        <a14:foregroundMark x1="26600" y1="2825" x2="38600" y2="0"/>
                        <a14:foregroundMark x1="35000" y1="3672" x2="53800" y2="3672"/>
                        <a14:foregroundMark x1="50200" y1="3672" x2="66000" y2="3390"/>
                        <a14:foregroundMark x1="67200" y1="3390" x2="82000" y2="3955"/>
                        <a14:foregroundMark x1="82000" y1="3955" x2="82000" y2="3955"/>
                        <a14:foregroundMark x1="81000" y1="3672" x2="90600" y2="3107"/>
                        <a14:foregroundMark x1="90800" y1="3107" x2="96600" y2="3390"/>
                        <a14:foregroundMark x1="96600" y1="3672" x2="97400" y2="12712"/>
                        <a14:foregroundMark x1="97600" y1="14689" x2="97600" y2="23729"/>
                        <a14:foregroundMark x1="97200" y1="29379" x2="96600" y2="49435"/>
                        <a14:foregroundMark x1="97000" y1="54520" x2="98400" y2="69209"/>
                        <a14:foregroundMark x1="97200" y1="77966" x2="97200" y2="90678"/>
                        <a14:foregroundMark x1="92200" y1="97458" x2="84600" y2="99718"/>
                        <a14:foregroundMark x1="84600" y1="99718" x2="79400" y2="99718"/>
                        <a14:foregroundMark x1="79400" y1="99718" x2="12600" y2="99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55843" y="275956"/>
            <a:ext cx="5193873" cy="42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4CD746-385D-49EB-B843-19F3BAAB4922}"/>
              </a:ext>
            </a:extLst>
          </p:cNvPr>
          <p:cNvSpPr txBox="1"/>
          <p:nvPr/>
        </p:nvSpPr>
        <p:spPr>
          <a:xfrm>
            <a:off x="5242937" y="433880"/>
            <a:ext cx="320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Computer Memory png images | PNGEgg">
            <a:extLst>
              <a:ext uri="{FF2B5EF4-FFF2-40B4-BE49-F238E27FC236}">
                <a16:creationId xmlns:a16="http://schemas.microsoft.com/office/drawing/2014/main" id="{B5390E16-494B-4E4E-A07E-C5E62A83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83" b="89943" l="7759" r="91379">
                        <a14:foregroundMark x1="7759" y1="29310" x2="7759" y2="27874"/>
                        <a14:foregroundMark x1="91379" y1="70402" x2="91379" y2="69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1" y="468207"/>
            <a:ext cx="322240" cy="3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pping receipt hi-res stock photography and images - Alamy">
            <a:extLst>
              <a:ext uri="{FF2B5EF4-FFF2-40B4-BE49-F238E27FC236}">
                <a16:creationId xmlns:a16="http://schemas.microsoft.com/office/drawing/2014/main" id="{C82A7CB3-2F0D-4DF3-87BB-91E0F8B4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20" b="90432" l="9966" r="89920">
                        <a14:foregroundMark x1="24284" y1="5683" x2="48683" y2="4892"/>
                        <a14:foregroundMark x1="19931" y1="89353" x2="60023" y2="90432"/>
                        <a14:foregroundMark x1="60023" y1="90432" x2="68958" y2="88777"/>
                        <a14:foregroundMark x1="39130" y1="60909" x2="39130" y2="3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02" y="1122442"/>
            <a:ext cx="287339" cy="4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dy Weight PNG Transparent Images Free Download | Vector Files | Pngtree">
            <a:extLst>
              <a:ext uri="{FF2B5EF4-FFF2-40B4-BE49-F238E27FC236}">
                <a16:creationId xmlns:a16="http://schemas.microsoft.com/office/drawing/2014/main" id="{1D576986-038C-4A66-8CA9-C8E73705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4167" y1="36389" x2="525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09" y="2720487"/>
            <a:ext cx="487918" cy="4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on Tv PNG Transparent Images Free Download | Vector Files | Pngtree">
            <a:extLst>
              <a:ext uri="{FF2B5EF4-FFF2-40B4-BE49-F238E27FC236}">
                <a16:creationId xmlns:a16="http://schemas.microsoft.com/office/drawing/2014/main" id="{A9F59A99-B2FB-4AF9-A5DC-AF9BD8A26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093"/>
          <a:stretch/>
        </p:blipFill>
        <p:spPr bwMode="auto">
          <a:xfrm>
            <a:off x="4823584" y="3684929"/>
            <a:ext cx="711168" cy="5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gnal Communication png images | PNGWing">
            <a:extLst>
              <a:ext uri="{FF2B5EF4-FFF2-40B4-BE49-F238E27FC236}">
                <a16:creationId xmlns:a16="http://schemas.microsoft.com/office/drawing/2014/main" id="{5FE84914-2A0B-4525-82F4-6C557A4B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056" b="91944" l="10000" r="90000">
                        <a14:foregroundMark x1="11944" y1="41667" x2="11667" y2="38889"/>
                        <a14:foregroundMark x1="27222" y1="34167" x2="27500" y2="30833"/>
                        <a14:foregroundMark x1="74167" y1="33889" x2="73611" y2="31667"/>
                        <a14:foregroundMark x1="89722" y1="36389" x2="90000" y2="34444"/>
                        <a14:foregroundMark x1="70278" y1="91111" x2="69722" y2="91111"/>
                        <a14:foregroundMark x1="29444" y1="92222" x2="30278" y2="91111"/>
                        <a14:foregroundMark x1="18611" y1="10278" x2="20278" y2="8056"/>
                        <a14:foregroundMark x1="72222" y1="91944" x2="69722" y2="9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85" y="194377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ttery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158948AB-C6F1-4E0F-8BCE-EEA7E47EE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04" t="26249" r="11404" b="32186"/>
          <a:stretch/>
        </p:blipFill>
        <p:spPr bwMode="auto">
          <a:xfrm>
            <a:off x="6738900" y="2811741"/>
            <a:ext cx="567190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Keyboard Cartoon Clipart PNG Images, Cartoon White Keyboard Illustration,  Input Box, Input Method, Product PNG Image For Free Download">
            <a:extLst>
              <a:ext uri="{FF2B5EF4-FFF2-40B4-BE49-F238E27FC236}">
                <a16:creationId xmlns:a16="http://schemas.microsoft.com/office/drawing/2014/main" id="{E47009B0-2F64-4198-A1EE-81BCE4FD2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9314" r="9920" b="25279"/>
          <a:stretch/>
        </p:blipFill>
        <p:spPr bwMode="auto">
          <a:xfrm>
            <a:off x="6731074" y="2010671"/>
            <a:ext cx="631117" cy="2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chip - Microchip Processor - CleanPNG / KissPNG">
            <a:extLst>
              <a:ext uri="{FF2B5EF4-FFF2-40B4-BE49-F238E27FC236}">
                <a16:creationId xmlns:a16="http://schemas.microsoft.com/office/drawing/2014/main" id="{417C058F-CD16-4EC3-8F22-29884FE1B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3754" r="17936" b="6837"/>
          <a:stretch/>
        </p:blipFill>
        <p:spPr bwMode="auto">
          <a:xfrm>
            <a:off x="6815367" y="1127621"/>
            <a:ext cx="512665" cy="3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astercard Multi Card for Business | Corporate Multi Card">
            <a:extLst>
              <a:ext uri="{FF2B5EF4-FFF2-40B4-BE49-F238E27FC236}">
                <a16:creationId xmlns:a16="http://schemas.microsoft.com/office/drawing/2014/main" id="{203EECF0-3A3B-46AC-92C5-95EE447C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27891" y1="51111" x2="25703" y2="34861"/>
                        <a14:foregroundMark x1="28750" y1="52083" x2="24844" y2="44583"/>
                        <a14:foregroundMark x1="24844" y1="44583" x2="24297" y2="4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9" y="485987"/>
            <a:ext cx="607999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rice - Free business and finance icons">
            <a:extLst>
              <a:ext uri="{FF2B5EF4-FFF2-40B4-BE49-F238E27FC236}">
                <a16:creationId xmlns:a16="http://schemas.microsoft.com/office/drawing/2014/main" id="{23253F51-5EAC-49BE-9D31-51496486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09" y="3553721"/>
            <a:ext cx="686282" cy="68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EEF7C-7006-4FD0-B5C9-C76B901B6161}"/>
              </a:ext>
            </a:extLst>
          </p:cNvPr>
          <p:cNvSpPr txBox="1"/>
          <p:nvPr/>
        </p:nvSpPr>
        <p:spPr>
          <a:xfrm>
            <a:off x="5388411" y="520209"/>
            <a:ext cx="9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1GB RAM + 8GB ROM (Micro SD Card Supported up to 128GB)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1275D-9CD3-412C-BF47-60B10A115682}"/>
              </a:ext>
            </a:extLst>
          </p:cNvPr>
          <p:cNvSpPr txBox="1"/>
          <p:nvPr/>
        </p:nvSpPr>
        <p:spPr>
          <a:xfrm>
            <a:off x="5388411" y="1169354"/>
            <a:ext cx="9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High Speed Thermal Printer (4 receipts per minute)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0E8B38-6BA1-42B2-922C-3AE68106AD19}"/>
              </a:ext>
            </a:extLst>
          </p:cNvPr>
          <p:cNvSpPr txBox="1"/>
          <p:nvPr/>
        </p:nvSpPr>
        <p:spPr>
          <a:xfrm>
            <a:off x="5376625" y="1974551"/>
            <a:ext cx="115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4G/3G/2G - Wi-Fi 2.4GHz（802.11/b/g/n） - BT 4.0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F69D73-4F7A-40A8-AA7A-A22FC6B41173}"/>
              </a:ext>
            </a:extLst>
          </p:cNvPr>
          <p:cNvSpPr txBox="1"/>
          <p:nvPr/>
        </p:nvSpPr>
        <p:spPr>
          <a:xfrm>
            <a:off x="5369099" y="2830223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417g with battery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A323D-C32A-466D-A0AC-553B847982EF}"/>
              </a:ext>
            </a:extLst>
          </p:cNvPr>
          <p:cNvSpPr txBox="1"/>
          <p:nvPr/>
        </p:nvSpPr>
        <p:spPr>
          <a:xfrm>
            <a:off x="5423127" y="3793446"/>
            <a:ext cx="90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5.5" HD (1280 × 720) Color Screen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C63CF8-9251-4539-B0E7-D856E1EE0397}"/>
              </a:ext>
            </a:extLst>
          </p:cNvPr>
          <p:cNvSpPr txBox="1"/>
          <p:nvPr/>
        </p:nvSpPr>
        <p:spPr>
          <a:xfrm>
            <a:off x="7425698" y="3812799"/>
            <a:ext cx="901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350$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3870F-4A92-44EA-8C54-2CA7AC2F49D8}"/>
              </a:ext>
            </a:extLst>
          </p:cNvPr>
          <p:cNvSpPr txBox="1"/>
          <p:nvPr/>
        </p:nvSpPr>
        <p:spPr>
          <a:xfrm>
            <a:off x="7425698" y="2809374"/>
            <a:ext cx="901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3.7V/5200mAh Rechargeable Li-ion Battery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35061-1048-4D5C-A21A-303B9B5E3339}"/>
              </a:ext>
            </a:extLst>
          </p:cNvPr>
          <p:cNvSpPr txBox="1"/>
          <p:nvPr/>
        </p:nvSpPr>
        <p:spPr>
          <a:xfrm>
            <a:off x="7425698" y="2005329"/>
            <a:ext cx="9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Capacitive Touchscreen - 1 Power Key - 2 Volume Keys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CB6862-3063-42C3-9231-70771EC47388}"/>
              </a:ext>
            </a:extLst>
          </p:cNvPr>
          <p:cNvSpPr txBox="1"/>
          <p:nvPr/>
        </p:nvSpPr>
        <p:spPr>
          <a:xfrm>
            <a:off x="7431356" y="1180884"/>
            <a:ext cx="90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Quad-core: ARM Cortex-A7, 1.1GHz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6ABAF-66AB-4066-B6EB-57345C1ABACE}"/>
              </a:ext>
            </a:extLst>
          </p:cNvPr>
          <p:cNvSpPr txBox="1"/>
          <p:nvPr/>
        </p:nvSpPr>
        <p:spPr>
          <a:xfrm>
            <a:off x="7431197" y="506295"/>
            <a:ext cx="901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Magnetic stripe cards - Chip Cards - Contactless Cards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66A39C-E34A-4CA4-94FB-0532E06D24C4}"/>
              </a:ext>
            </a:extLst>
          </p:cNvPr>
          <p:cNvSpPr txBox="1"/>
          <p:nvPr/>
        </p:nvSpPr>
        <p:spPr>
          <a:xfrm>
            <a:off x="4706227" y="801571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116AC-5E73-4CCA-A727-7E64B5336DFC}"/>
              </a:ext>
            </a:extLst>
          </p:cNvPr>
          <p:cNvSpPr txBox="1"/>
          <p:nvPr/>
        </p:nvSpPr>
        <p:spPr>
          <a:xfrm>
            <a:off x="4687225" y="1606237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Printing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2AC7A3-0389-4D7E-A60E-49D26BBE83CC}"/>
              </a:ext>
            </a:extLst>
          </p:cNvPr>
          <p:cNvSpPr txBox="1"/>
          <p:nvPr/>
        </p:nvSpPr>
        <p:spPr>
          <a:xfrm>
            <a:off x="4739043" y="2356133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72E8D-A685-4B54-91D8-17D39F34C34A}"/>
              </a:ext>
            </a:extLst>
          </p:cNvPr>
          <p:cNvSpPr txBox="1"/>
          <p:nvPr/>
        </p:nvSpPr>
        <p:spPr>
          <a:xfrm>
            <a:off x="4720005" y="3302299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1C7CF-B7D4-4C4B-A202-59D245A69864}"/>
              </a:ext>
            </a:extLst>
          </p:cNvPr>
          <p:cNvSpPr txBox="1"/>
          <p:nvPr/>
        </p:nvSpPr>
        <p:spPr>
          <a:xfrm>
            <a:off x="4705863" y="4204155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375CA8-5B3E-4D68-8B21-D25F82F44477}"/>
              </a:ext>
            </a:extLst>
          </p:cNvPr>
          <p:cNvSpPr txBox="1"/>
          <p:nvPr/>
        </p:nvSpPr>
        <p:spPr>
          <a:xfrm>
            <a:off x="6595686" y="4205343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0EACB-A67A-41EE-8CF7-7C5A1FD19CF4}"/>
              </a:ext>
            </a:extLst>
          </p:cNvPr>
          <p:cNvSpPr txBox="1"/>
          <p:nvPr/>
        </p:nvSpPr>
        <p:spPr>
          <a:xfrm>
            <a:off x="6604258" y="3302299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635CF-D8CA-403E-836F-9261DBACC24D}"/>
              </a:ext>
            </a:extLst>
          </p:cNvPr>
          <p:cNvSpPr txBox="1"/>
          <p:nvPr/>
        </p:nvSpPr>
        <p:spPr>
          <a:xfrm>
            <a:off x="6595686" y="2375730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Keypad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931683-10AE-4146-8039-013FC35E0C6D}"/>
              </a:ext>
            </a:extLst>
          </p:cNvPr>
          <p:cNvSpPr txBox="1"/>
          <p:nvPr/>
        </p:nvSpPr>
        <p:spPr>
          <a:xfrm>
            <a:off x="6605832" y="1607425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9036E-96FB-47C4-8F71-3E2E24CEF1DD}"/>
              </a:ext>
            </a:extLst>
          </p:cNvPr>
          <p:cNvSpPr txBox="1"/>
          <p:nvPr/>
        </p:nvSpPr>
        <p:spPr>
          <a:xfrm>
            <a:off x="6605832" y="838758"/>
            <a:ext cx="901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Card Reader</a:t>
            </a:r>
          </a:p>
        </p:txBody>
      </p:sp>
    </p:spTree>
    <p:extLst>
      <p:ext uri="{BB962C8B-B14F-4D97-AF65-F5344CB8AC3E}">
        <p14:creationId xmlns:p14="http://schemas.microsoft.com/office/powerpoint/2010/main" val="2653156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EF2D4E-FB66-45D2-A9C2-698ED4F9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3029865"/>
            <a:ext cx="3664920" cy="19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4CD746-385D-49EB-B843-19F3BAAB4922}"/>
              </a:ext>
            </a:extLst>
          </p:cNvPr>
          <p:cNvSpPr txBox="1"/>
          <p:nvPr/>
        </p:nvSpPr>
        <p:spPr>
          <a:xfrm>
            <a:off x="5242937" y="433880"/>
            <a:ext cx="320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F378897-AED9-4719-BCD6-AF2C93F3AE3F}"/>
              </a:ext>
            </a:extLst>
          </p:cNvPr>
          <p:cNvSpPr txBox="1">
            <a:spLocks/>
          </p:cNvSpPr>
          <p:nvPr/>
        </p:nvSpPr>
        <p:spPr>
          <a:xfrm>
            <a:off x="2434130" y="1655520"/>
            <a:ext cx="4279073" cy="137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Extras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B588BD0-D9C0-4E47-BD16-6192022DB400}"/>
              </a:ext>
            </a:extLst>
          </p:cNvPr>
          <p:cNvSpPr txBox="1">
            <a:spLocks/>
          </p:cNvSpPr>
          <p:nvPr/>
        </p:nvSpPr>
        <p:spPr>
          <a:xfrm>
            <a:off x="4419295" y="2885044"/>
            <a:ext cx="4279073" cy="19942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n-US" sz="1600" dirty="0" err="1"/>
              <a:t>FingerGPS</a:t>
            </a:r>
            <a:r>
              <a:rPr lang="en-US" sz="1600" dirty="0"/>
              <a:t> Positioning.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/>
              <a:t>print Identification.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/>
              <a:t>1x Speaker.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16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EF2D4E-FB66-45D2-A9C2-698ED4F9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27" y="891995"/>
            <a:ext cx="3664920" cy="19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07C79-8F6E-4942-80FD-D4904761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5951"/>
              </p:ext>
            </p:extLst>
          </p:nvPr>
        </p:nvGraphicFramePr>
        <p:xfrm>
          <a:off x="601670" y="3179625"/>
          <a:ext cx="6248449" cy="858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0820">
                  <a:extLst>
                    <a:ext uri="{9D8B030D-6E8A-4147-A177-3AD203B41FA5}">
                      <a16:colId xmlns:a16="http://schemas.microsoft.com/office/drawing/2014/main" val="2025201485"/>
                    </a:ext>
                  </a:extLst>
                </a:gridCol>
                <a:gridCol w="528062">
                  <a:extLst>
                    <a:ext uri="{9D8B030D-6E8A-4147-A177-3AD203B41FA5}">
                      <a16:colId xmlns:a16="http://schemas.microsoft.com/office/drawing/2014/main" val="2448910275"/>
                    </a:ext>
                  </a:extLst>
                </a:gridCol>
                <a:gridCol w="853483">
                  <a:extLst>
                    <a:ext uri="{9D8B030D-6E8A-4147-A177-3AD203B41FA5}">
                      <a16:colId xmlns:a16="http://schemas.microsoft.com/office/drawing/2014/main" val="224205404"/>
                    </a:ext>
                  </a:extLst>
                </a:gridCol>
                <a:gridCol w="567478">
                  <a:extLst>
                    <a:ext uri="{9D8B030D-6E8A-4147-A177-3AD203B41FA5}">
                      <a16:colId xmlns:a16="http://schemas.microsoft.com/office/drawing/2014/main" val="596516516"/>
                    </a:ext>
                  </a:extLst>
                </a:gridCol>
                <a:gridCol w="567478">
                  <a:extLst>
                    <a:ext uri="{9D8B030D-6E8A-4147-A177-3AD203B41FA5}">
                      <a16:colId xmlns:a16="http://schemas.microsoft.com/office/drawing/2014/main" val="2744149891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val="3118256558"/>
                    </a:ext>
                  </a:extLst>
                </a:gridCol>
                <a:gridCol w="613448">
                  <a:extLst>
                    <a:ext uri="{9D8B030D-6E8A-4147-A177-3AD203B41FA5}">
                      <a16:colId xmlns:a16="http://schemas.microsoft.com/office/drawing/2014/main" val="254275911"/>
                    </a:ext>
                  </a:extLst>
                </a:gridCol>
                <a:gridCol w="521508">
                  <a:extLst>
                    <a:ext uri="{9D8B030D-6E8A-4147-A177-3AD203B41FA5}">
                      <a16:colId xmlns:a16="http://schemas.microsoft.com/office/drawing/2014/main" val="3340484275"/>
                    </a:ext>
                  </a:extLst>
                </a:gridCol>
                <a:gridCol w="515846">
                  <a:extLst>
                    <a:ext uri="{9D8B030D-6E8A-4147-A177-3AD203B41FA5}">
                      <a16:colId xmlns:a16="http://schemas.microsoft.com/office/drawing/2014/main" val="3957882606"/>
                    </a:ext>
                  </a:extLst>
                </a:gridCol>
                <a:gridCol w="477240">
                  <a:extLst>
                    <a:ext uri="{9D8B030D-6E8A-4147-A177-3AD203B41FA5}">
                      <a16:colId xmlns:a16="http://schemas.microsoft.com/office/drawing/2014/main" val="388749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Printing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Display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Card Reader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Processor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Keypad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34557"/>
                  </a:ext>
                </a:extLst>
              </a:tr>
            </a:tbl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id="{258D3A7C-0572-4238-8F37-6D47256C134F}"/>
              </a:ext>
            </a:extLst>
          </p:cNvPr>
          <p:cNvSpPr txBox="1">
            <a:spLocks/>
          </p:cNvSpPr>
          <p:nvPr/>
        </p:nvSpPr>
        <p:spPr>
          <a:xfrm>
            <a:off x="1824976" y="1658594"/>
            <a:ext cx="4279073" cy="137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Points Rating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167C3-700C-4D0B-864B-240BD27354F9}"/>
              </a:ext>
            </a:extLst>
          </p:cNvPr>
          <p:cNvSpPr txBox="1"/>
          <p:nvPr/>
        </p:nvSpPr>
        <p:spPr>
          <a:xfrm>
            <a:off x="6709870" y="3347275"/>
            <a:ext cx="91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E5550C-227C-4A5E-B08A-E532BBD90B4B}"/>
              </a:ext>
            </a:extLst>
          </p:cNvPr>
          <p:cNvSpPr txBox="1"/>
          <p:nvPr/>
        </p:nvSpPr>
        <p:spPr>
          <a:xfrm>
            <a:off x="7188852" y="3454996"/>
            <a:ext cx="152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4.5 dollars/point</a:t>
            </a:r>
          </a:p>
        </p:txBody>
      </p:sp>
    </p:spTree>
    <p:extLst>
      <p:ext uri="{BB962C8B-B14F-4D97-AF65-F5344CB8AC3E}">
        <p14:creationId xmlns:p14="http://schemas.microsoft.com/office/powerpoint/2010/main" val="4007210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0251B-E03E-4F53-82E6-2F0987387E29}"/>
              </a:ext>
            </a:extLst>
          </p:cNvPr>
          <p:cNvSpPr txBox="1"/>
          <p:nvPr/>
        </p:nvSpPr>
        <p:spPr>
          <a:xfrm>
            <a:off x="983432" y="1960930"/>
            <a:ext cx="7177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(16:9)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Calibri</vt:lpstr>
      <vt:lpstr>Office Theme</vt:lpstr>
      <vt:lpstr>Point Of Sale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2024-10-28T18:17:02Z</dcterms:modified>
</cp:coreProperties>
</file>