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By  GOUSHIK. M </a:t>
            </a:r>
            <a:r>
              <a:rPr lang="en-IN"/>
              <a:t>[Student]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</TotalTime>
  <Words>393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Windows User</cp:lastModifiedBy>
  <cp:revision>5</cp:revision>
  <dcterms:modified xsi:type="dcterms:W3CDTF">2023-10-02T12:55:19Z</dcterms:modified>
</cp:coreProperties>
</file>