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940001"/>
          </a:xfrm>
          <a:prstGeom prst="rect">
            <a:avLst/>
          </a:prstGeom>
        </p:spPr>
        <p:txBody>
          <a:bodyPr vert="horz" wrap="square" lIns="0" tIns="16510" rIns="0" bIns="0" rtlCol="0">
            <a:spAutoFit/>
          </a:bodyPr>
          <a:lstStyle/>
          <a:p>
            <a:pPr marL="3213735">
              <a:lnSpc>
                <a:spcPct val="100000"/>
              </a:lnSpc>
              <a:spcBef>
                <a:spcPts val="130"/>
              </a:spcBef>
            </a:pPr>
            <a:r>
              <a:rPr lang="en-GB" sz="2800" spc="15" dirty="0"/>
              <a:t>SD Gousia Parveen</a:t>
            </a:r>
            <a:br>
              <a:rPr lang="en-GB" spc="15" dirty="0"/>
            </a:br>
            <a:r>
              <a:rPr lang="en-GB" spc="15" dirty="0"/>
              <a:t>ID: 21NN1A05H9</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5" name="Text Placeholder 4">
            <a:extLst>
              <a:ext uri="{FF2B5EF4-FFF2-40B4-BE49-F238E27FC236}">
                <a16:creationId xmlns:a16="http://schemas.microsoft.com/office/drawing/2014/main" id="{81FF67A2-0967-24C5-1621-A481E5CEE4C0}"/>
              </a:ext>
            </a:extLst>
          </p:cNvPr>
          <p:cNvSpPr>
            <a:spLocks noGrp="1"/>
          </p:cNvSpPr>
          <p:nvPr>
            <p:ph type="body" idx="1"/>
          </p:nvPr>
        </p:nvSpPr>
        <p:spPr>
          <a:xfrm>
            <a:off x="609600" y="1577340"/>
            <a:ext cx="10972800" cy="276999"/>
          </a:xfrm>
        </p:spPr>
        <p:txBody>
          <a:bodyPr/>
          <a:lstStyle/>
          <a:p>
            <a:r>
              <a:rPr lang="en-IN" dirty="0"/>
              <a:t>https://github.com/gousiah/Cyber-Security.git</a:t>
            </a:r>
          </a:p>
        </p:txBody>
      </p:sp>
    </p:spTree>
    <p:extLst>
      <p:ext uri="{BB962C8B-B14F-4D97-AF65-F5344CB8AC3E}">
        <p14:creationId xmlns:p14="http://schemas.microsoft.com/office/powerpoint/2010/main"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TotalTime>
  <Words>708</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Office Theme</vt:lpstr>
      <vt:lpstr>SD Gousia Parveen ID: 21NN1A05H9</vt:lpstr>
      <vt:lpstr>KEYLOGGER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GITHUB LINK</vt:lpstr>
      <vt:lpstr>Output Explanation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Gousia Parveen Syed</cp:lastModifiedBy>
  <cp:revision>18</cp:revision>
  <dcterms:created xsi:type="dcterms:W3CDTF">2024-06-03T05:48:59Z</dcterms:created>
  <dcterms:modified xsi:type="dcterms:W3CDTF">2024-06-26T08:32:29Z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