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UTMartSalesAnalytics_1631599182450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4312977-CC2D-46EA-A57B-6D83377E82D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UT Mart Sales Analytics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0D205E7-A519-416A-9B66-951DD859559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9/14/2021 5:02:54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ly Sales" id="2" name="slide2">
            <a:extLst>
              <a:ext uri="{FF2B5EF4-FFF2-40B4-BE49-F238E27FC236}">
                <a16:creationId xmlns:a16="http://schemas.microsoft.com/office/drawing/2014/main" id="{AF44F5C3-026F-48CD-8829-24924BEAB3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756" y="0"/>
            <a:ext cx="45984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Category" id="3" name="slide3">
            <a:extLst>
              <a:ext uri="{FF2B5EF4-FFF2-40B4-BE49-F238E27FC236}">
                <a16:creationId xmlns:a16="http://schemas.microsoft.com/office/drawing/2014/main" id="{838CF48E-051B-4A0A-8A85-25863E8FF1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363" y="0"/>
            <a:ext cx="51512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ducts sold per order" id="4" name="slide4">
            <a:extLst>
              <a:ext uri="{FF2B5EF4-FFF2-40B4-BE49-F238E27FC236}">
                <a16:creationId xmlns:a16="http://schemas.microsoft.com/office/drawing/2014/main" id="{B8086153-BD4B-4786-9DB7-71AE14DC35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756" y="0"/>
            <a:ext cx="45984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Map" id="5" name="slide5">
            <a:extLst>
              <a:ext uri="{FF2B5EF4-FFF2-40B4-BE49-F238E27FC236}">
                <a16:creationId xmlns:a16="http://schemas.microsoft.com/office/drawing/2014/main" id="{909B140E-A521-4103-8C5E-95BF66EBCA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10" y="0"/>
            <a:ext cx="5120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Card" id="6" name="slide6">
            <a:extLst>
              <a:ext uri="{FF2B5EF4-FFF2-40B4-BE49-F238E27FC236}">
                <a16:creationId xmlns:a16="http://schemas.microsoft.com/office/drawing/2014/main" id="{107378D9-35BC-4F55-B426-0E7E1C4B2F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756" y="0"/>
            <a:ext cx="45984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 Card" id="7" name="slide7">
            <a:extLst>
              <a:ext uri="{FF2B5EF4-FFF2-40B4-BE49-F238E27FC236}">
                <a16:creationId xmlns:a16="http://schemas.microsoft.com/office/drawing/2014/main" id="{A6277A31-183F-49A8-BE19-995AB9D7AE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756" y="0"/>
            <a:ext cx="45984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Card" id="8" name="slide8">
            <a:extLst>
              <a:ext uri="{FF2B5EF4-FFF2-40B4-BE49-F238E27FC236}">
                <a16:creationId xmlns:a16="http://schemas.microsoft.com/office/drawing/2014/main" id="{EA2D1BA3-CF8D-462C-9D59-356C2FD79D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756" y="0"/>
            <a:ext cx="45984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9" name="slide9">
            <a:extLst>
              <a:ext uri="{FF2B5EF4-FFF2-40B4-BE49-F238E27FC236}">
                <a16:creationId xmlns:a16="http://schemas.microsoft.com/office/drawing/2014/main" id="{A8023810-D5D1-4541-9988-6A03BB5D4F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971" y="0"/>
            <a:ext cx="47080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2021-09-14T17:02:56Z</dcterms:created>
  <dcterms:modified xsi:type="dcterms:W3CDTF">2021-09-14T17:02:56Z</dcterms:modified>
</cp:coreProperties>
</file>