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hippingAnalytics_163155630720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4D0DE5-92DC-4651-B66D-2C346A72FF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Shipping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AF2B0E-C2E6-4B45-A673-7DC0129A84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9/14/2021 4:17:08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" id="2" name="slide2">
            <a:extLst>
              <a:ext uri="{FF2B5EF4-FFF2-40B4-BE49-F238E27FC236}">
                <a16:creationId xmlns:a16="http://schemas.microsoft.com/office/drawing/2014/main" id="{F62F33A8-443F-4502-8A67-1B907E719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8" y="0"/>
            <a:ext cx="5201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 for Month" id="3" name="slide3">
            <a:extLst>
              <a:ext uri="{FF2B5EF4-FFF2-40B4-BE49-F238E27FC236}">
                <a16:creationId xmlns:a16="http://schemas.microsoft.com/office/drawing/2014/main" id="{96B37844-F391-43F5-94A2-A19C43A60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53" y="0"/>
            <a:ext cx="5261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 for Month (Not Shipped)" id="4" name="slide4">
            <a:extLst>
              <a:ext uri="{FF2B5EF4-FFF2-40B4-BE49-F238E27FC236}">
                <a16:creationId xmlns:a16="http://schemas.microsoft.com/office/drawing/2014/main" id="{9ADF7AC5-3FE4-4403-A327-078088982A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53" y="0"/>
            <a:ext cx="5261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line Cards" id="5" name="slide5">
            <a:extLst>
              <a:ext uri="{FF2B5EF4-FFF2-40B4-BE49-F238E27FC236}">
                <a16:creationId xmlns:a16="http://schemas.microsoft.com/office/drawing/2014/main" id="{C387222A-A8CD-49A8-8745-06F85ED1F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76" y="0"/>
            <a:ext cx="526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 not shipped by country" id="6" name="slide6">
            <a:extLst>
              <a:ext uri="{FF2B5EF4-FFF2-40B4-BE49-F238E27FC236}">
                <a16:creationId xmlns:a16="http://schemas.microsoft.com/office/drawing/2014/main" id="{E1D201A3-B41D-4C9E-9D74-48B92A54C0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21" y="0"/>
            <a:ext cx="5857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71912163-1A3F-493E-9185-ADE3CD0261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87" y="0"/>
            <a:ext cx="540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2021-09-14T16:17:09Z</dcterms:created>
  <dcterms:modified xsi:type="dcterms:W3CDTF">2021-09-14T16:17:09Z</dcterms:modified>
</cp:coreProperties>
</file>