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439198" cy="1646302"/>
          </a:xfrm>
        </p:spPr>
        <p:txBody>
          <a:bodyPr/>
          <a:lstStyle/>
          <a:p>
            <a:r>
              <a:rPr lang="en-US" sz="6000" dirty="0" smtClean="0"/>
              <a:t>Practice Question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9757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483" y="1426118"/>
            <a:ext cx="11883061" cy="184665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ktiv Grotesk"/>
              </a:rPr>
              <a:t>What's the git command that downloads your repository from GitHub to your computer?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A.git push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ktiv 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B.git fork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ktiv 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C.git clone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ktiv 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D.git commit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342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1730" y="2027065"/>
            <a:ext cx="9327875" cy="2215991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ktiv Grotesk"/>
              </a:rPr>
              <a:t>What's the opposite of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ktiv Grotesk"/>
              </a:rPr>
              <a:t>, instead of downloading your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ktiv Grotesk"/>
              </a:rPr>
              <a:t> code from GitHub, uploads your changes and code back to GitHub?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A.git push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ktiv 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B.git add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ktiv 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C.git upload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ktiv 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D.git status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72" y="51209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1.Which operator performs pattern matching</a:t>
            </a:r>
          </a:p>
          <a:p>
            <a:r>
              <a:rPr lang="en-US" sz="2800" dirty="0"/>
              <a:t>A.BETWEEN operator</a:t>
            </a:r>
          </a:p>
          <a:p>
            <a:r>
              <a:rPr lang="en-US" sz="2800" dirty="0"/>
              <a:t>B.LIKE operator</a:t>
            </a:r>
          </a:p>
          <a:p>
            <a:r>
              <a:rPr lang="en-US" sz="2800" dirty="0"/>
              <a:t>C.EXISTS operator</a:t>
            </a:r>
          </a:p>
          <a:p>
            <a:r>
              <a:rPr lang="en-US" sz="2800" dirty="0" err="1"/>
              <a:t>D.None</a:t>
            </a:r>
            <a:r>
              <a:rPr lang="en-US" sz="2800" dirty="0"/>
              <a:t> of these</a:t>
            </a:r>
          </a:p>
        </p:txBody>
      </p:sp>
    </p:spTree>
    <p:extLst>
      <p:ext uri="{BB962C8B-B14F-4D97-AF65-F5344CB8AC3E}">
        <p14:creationId xmlns:p14="http://schemas.microsoft.com/office/powerpoint/2010/main" val="307666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76967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2.What is view</a:t>
            </a:r>
          </a:p>
          <a:p>
            <a:r>
              <a:rPr lang="en-US" sz="2400" dirty="0"/>
              <a:t>A view is a special stored procedure executed when certain event occurs.</a:t>
            </a:r>
          </a:p>
          <a:p>
            <a:r>
              <a:rPr lang="en-US" sz="2400" dirty="0"/>
              <a:t>B.A view is a virtual table which results of executing a pre-compiled query. A view is not part of the physical database schema, while the regular tables are.</a:t>
            </a:r>
          </a:p>
          <a:p>
            <a:r>
              <a:rPr lang="en-US" sz="2400" dirty="0"/>
              <a:t>C.A view is a database diagram.</a:t>
            </a:r>
          </a:p>
          <a:p>
            <a:r>
              <a:rPr lang="en-US" sz="2400" dirty="0" err="1"/>
              <a:t>D.None</a:t>
            </a:r>
            <a:r>
              <a:rPr lang="en-US" sz="2400" dirty="0"/>
              <a:t> of these</a:t>
            </a:r>
          </a:p>
        </p:txBody>
      </p:sp>
    </p:spTree>
    <p:extLst>
      <p:ext uri="{BB962C8B-B14F-4D97-AF65-F5344CB8AC3E}">
        <p14:creationId xmlns:p14="http://schemas.microsoft.com/office/powerpoint/2010/main" val="10051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91" y="44769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3.which </a:t>
            </a:r>
            <a:r>
              <a:rPr lang="en-US" sz="2400" dirty="0"/>
              <a:t>of the </a:t>
            </a:r>
            <a:r>
              <a:rPr lang="en-US" sz="2400" dirty="0" err="1"/>
              <a:t>folowing</a:t>
            </a:r>
            <a:r>
              <a:rPr lang="en-US" sz="2400" dirty="0"/>
              <a:t> group function ignore null values</a:t>
            </a:r>
          </a:p>
          <a:p>
            <a:r>
              <a:rPr lang="en-US" sz="2400" dirty="0"/>
              <a:t>A.MAX</a:t>
            </a:r>
          </a:p>
          <a:p>
            <a:r>
              <a:rPr lang="en-US" sz="2400" dirty="0"/>
              <a:t>B.COUNT</a:t>
            </a:r>
          </a:p>
          <a:p>
            <a:r>
              <a:rPr lang="en-US" sz="2400" dirty="0"/>
              <a:t>C.SUM</a:t>
            </a:r>
          </a:p>
          <a:p>
            <a:r>
              <a:rPr lang="en-US" sz="2400" dirty="0" err="1"/>
              <a:t>D.All</a:t>
            </a:r>
            <a:r>
              <a:rPr lang="en-US" sz="2400" dirty="0"/>
              <a:t> of the above</a:t>
            </a:r>
          </a:p>
        </p:txBody>
      </p:sp>
    </p:spTree>
    <p:extLst>
      <p:ext uri="{BB962C8B-B14F-4D97-AF65-F5344CB8AC3E}">
        <p14:creationId xmlns:p14="http://schemas.microsoft.com/office/powerpoint/2010/main" val="3202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4073" y="1191568"/>
            <a:ext cx="9515425" cy="22159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4.The number of attributes in the following table is ______________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employee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30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05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1" y="55073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/>
              <a:t>The query ‘SELECT NOW()’ shows the current _____________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a) table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b) time only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c) date only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d) date and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3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73103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Which command is used for displaying contents of a file?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a) </a:t>
            </a:r>
            <a:r>
              <a:rPr lang="en-US" sz="2400" dirty="0" err="1"/>
              <a:t>cp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b) </a:t>
            </a:r>
            <a:r>
              <a:rPr lang="en-US" sz="2400" dirty="0" err="1"/>
              <a:t>rm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c) cat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d) </a:t>
            </a:r>
            <a:r>
              <a:rPr lang="en-US" sz="2400" dirty="0" err="1"/>
              <a:t>mkdir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1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6" y="76967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. </a:t>
            </a:r>
            <a:r>
              <a:rPr lang="en-US" sz="2400" dirty="0"/>
              <a:t>Which command is used for removing/deleting files in UNIX?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a) </a:t>
            </a:r>
            <a:r>
              <a:rPr lang="en-US" sz="2400" dirty="0" err="1"/>
              <a:t>rmdir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b) </a:t>
            </a:r>
            <a:r>
              <a:rPr lang="en-US" sz="2400" dirty="0" err="1"/>
              <a:t>rm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c) del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d) mv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77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69239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8.</a:t>
            </a:r>
            <a:r>
              <a:rPr lang="en-US" sz="2400" dirty="0"/>
              <a:t> $ </a:t>
            </a:r>
            <a:r>
              <a:rPr lang="en-US" sz="2400" dirty="0" err="1"/>
              <a:t>ls</a:t>
            </a:r>
            <a:r>
              <a:rPr lang="en-US" sz="2400" dirty="0"/>
              <a:t> -R outputs all files and subdirectories in a recursive manner.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a) True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b) 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515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177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Aktiv Grotesk</vt:lpstr>
      <vt:lpstr>Arial</vt:lpstr>
      <vt:lpstr>Consolas</vt:lpstr>
      <vt:lpstr>Courier New</vt:lpstr>
      <vt:lpstr>Trebuchet MS</vt:lpstr>
      <vt:lpstr>Wingdings 3</vt:lpstr>
      <vt:lpstr>Facet</vt:lpstr>
      <vt:lpstr>Practice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 </dc:title>
  <dc:creator>Hvuser</dc:creator>
  <cp:lastModifiedBy>Hvuser</cp:lastModifiedBy>
  <cp:revision>13</cp:revision>
  <dcterms:created xsi:type="dcterms:W3CDTF">2018-12-03T03:16:09Z</dcterms:created>
  <dcterms:modified xsi:type="dcterms:W3CDTF">2018-12-03T03:42:13Z</dcterms:modified>
</cp:coreProperties>
</file>