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3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Sample </a:t>
            </a:r>
            <a:r>
              <a:rPr lang="en-US" dirty="0" err="1"/>
              <a:t>Subprocesses</a:t>
            </a:r>
            <a:r>
              <a:rPr lang="en-US" dirty="0"/>
              <a:t> and such</a:t>
            </a:r>
          </a:p>
        </p:txBody>
      </p:sp>
      <p:sp>
        <p:nvSpPr>
          <p:cNvPr id="4" name="Subtitle 3"/>
          <p:cNvSpPr>
            <a:spLocks noGrp="1"/>
          </p:cNvSpPr>
          <p:nvPr>
            <p:ph type="subTitle" idx="1"/>
          </p:nvPr>
        </p:nvSpPr>
        <p:spPr/>
        <p:txBody>
          <a:bodyPr/>
          <a:lstStyle/>
          <a:p>
            <a:r>
              <a:rPr lang="en-US" dirty="0"/>
              <a:t>This example illustrates how you might document a subprocess and how to improve it.</a:t>
            </a:r>
          </a:p>
        </p:txBody>
      </p:sp>
    </p:spTree>
    <p:extLst>
      <p:ext uri="{BB962C8B-B14F-4D97-AF65-F5344CB8AC3E}">
        <p14:creationId xmlns:p14="http://schemas.microsoft.com/office/powerpoint/2010/main" val="85445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330" y="152400"/>
            <a:ext cx="8229600" cy="1143000"/>
          </a:xfrm>
        </p:spPr>
        <p:txBody>
          <a:bodyPr>
            <a:normAutofit fontScale="90000"/>
          </a:bodyPr>
          <a:lstStyle/>
          <a:p>
            <a:r>
              <a:rPr lang="en-US" dirty="0" err="1"/>
              <a:t>Subprocess</a:t>
            </a:r>
            <a:r>
              <a:rPr lang="en-US" dirty="0"/>
              <a:t> for Software Requirements</a:t>
            </a:r>
          </a:p>
        </p:txBody>
      </p:sp>
      <p:sp>
        <p:nvSpPr>
          <p:cNvPr id="5" name="Rounded Rectangle 4"/>
          <p:cNvSpPr/>
          <p:nvPr/>
        </p:nvSpPr>
        <p:spPr>
          <a:xfrm>
            <a:off x="409988" y="13335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Interview Customer</a:t>
            </a:r>
          </a:p>
        </p:txBody>
      </p:sp>
      <p:sp>
        <p:nvSpPr>
          <p:cNvPr id="6" name="Rounded Rectangle 5"/>
          <p:cNvSpPr/>
          <p:nvPr/>
        </p:nvSpPr>
        <p:spPr>
          <a:xfrm>
            <a:off x="2420177" y="1143000"/>
            <a:ext cx="1646583" cy="1295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Produce Draft Use Cases</a:t>
            </a:r>
          </a:p>
        </p:txBody>
      </p:sp>
      <p:sp>
        <p:nvSpPr>
          <p:cNvPr id="7" name="Flowchart: Decision 6"/>
          <p:cNvSpPr/>
          <p:nvPr/>
        </p:nvSpPr>
        <p:spPr>
          <a:xfrm>
            <a:off x="4572000" y="990600"/>
            <a:ext cx="2819400" cy="16002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Manager Approval?</a:t>
            </a:r>
          </a:p>
        </p:txBody>
      </p:sp>
      <p:sp>
        <p:nvSpPr>
          <p:cNvPr id="8" name="Rounded Rectangle 7"/>
          <p:cNvSpPr/>
          <p:nvPr/>
        </p:nvSpPr>
        <p:spPr>
          <a:xfrm>
            <a:off x="6621117" y="5867400"/>
            <a:ext cx="2133600" cy="8001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Produce Final Use Cases</a:t>
            </a:r>
          </a:p>
        </p:txBody>
      </p:sp>
      <p:sp>
        <p:nvSpPr>
          <p:cNvPr id="9" name="Diamond 8"/>
          <p:cNvSpPr/>
          <p:nvPr/>
        </p:nvSpPr>
        <p:spPr>
          <a:xfrm>
            <a:off x="6278217" y="3886200"/>
            <a:ext cx="2819400" cy="1678057"/>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CustomerApproval</a:t>
            </a:r>
            <a:r>
              <a:rPr lang="en-US" sz="2400" dirty="0">
                <a:solidFill>
                  <a:schemeClr val="tx1"/>
                </a:solidFill>
              </a:rPr>
              <a:t>?</a:t>
            </a:r>
          </a:p>
        </p:txBody>
      </p:sp>
      <p:sp>
        <p:nvSpPr>
          <p:cNvPr id="10" name="Rounded Rectangle 9"/>
          <p:cNvSpPr/>
          <p:nvPr/>
        </p:nvSpPr>
        <p:spPr>
          <a:xfrm>
            <a:off x="6849717" y="25908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a:t>
            </a:r>
          </a:p>
          <a:p>
            <a:pPr algn="ctr"/>
            <a:r>
              <a:rPr lang="en-US" sz="2400" dirty="0">
                <a:solidFill>
                  <a:schemeClr val="tx1"/>
                </a:solidFill>
              </a:rPr>
              <a:t>Review</a:t>
            </a:r>
          </a:p>
        </p:txBody>
      </p:sp>
      <p:sp>
        <p:nvSpPr>
          <p:cNvPr id="11" name="Rounded Rectangle 10"/>
          <p:cNvSpPr/>
          <p:nvPr/>
        </p:nvSpPr>
        <p:spPr>
          <a:xfrm>
            <a:off x="3243468" y="4268028"/>
            <a:ext cx="1904172"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Make Refinements</a:t>
            </a:r>
          </a:p>
        </p:txBody>
      </p:sp>
      <p:cxnSp>
        <p:nvCxnSpPr>
          <p:cNvPr id="13" name="Straight Arrow Connector 12"/>
          <p:cNvCxnSpPr>
            <a:stCxn id="5" idx="3"/>
            <a:endCxn id="6" idx="1"/>
          </p:cNvCxnSpPr>
          <p:nvPr/>
        </p:nvCxnSpPr>
        <p:spPr>
          <a:xfrm>
            <a:off x="2086388" y="1790700"/>
            <a:ext cx="3337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1" idx="3"/>
          </p:cNvCxnSpPr>
          <p:nvPr/>
        </p:nvCxnSpPr>
        <p:spPr>
          <a:xfrm flipH="1">
            <a:off x="5147640" y="2590800"/>
            <a:ext cx="834060" cy="2134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8" idx="0"/>
          </p:cNvCxnSpPr>
          <p:nvPr/>
        </p:nvCxnSpPr>
        <p:spPr>
          <a:xfrm>
            <a:off x="7687917" y="5564257"/>
            <a:ext cx="0" cy="30314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9" idx="0"/>
          </p:cNvCxnSpPr>
          <p:nvPr/>
        </p:nvCxnSpPr>
        <p:spPr>
          <a:xfrm>
            <a:off x="7687917" y="3505200"/>
            <a:ext cx="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0"/>
          </p:cNvCxnSpPr>
          <p:nvPr/>
        </p:nvCxnSpPr>
        <p:spPr>
          <a:xfrm>
            <a:off x="6621117" y="2247900"/>
            <a:ext cx="1066800" cy="3429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7" idx="1"/>
          </p:cNvCxnSpPr>
          <p:nvPr/>
        </p:nvCxnSpPr>
        <p:spPr>
          <a:xfrm>
            <a:off x="4066760" y="1790700"/>
            <a:ext cx="5052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p:cNvCxnSpPr>
          <p:nvPr/>
        </p:nvCxnSpPr>
        <p:spPr>
          <a:xfrm flipV="1">
            <a:off x="4195554" y="2133600"/>
            <a:ext cx="952086" cy="2134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1"/>
            <a:endCxn id="11" idx="3"/>
          </p:cNvCxnSpPr>
          <p:nvPr/>
        </p:nvCxnSpPr>
        <p:spPr>
          <a:xfrm flipH="1" flipV="1">
            <a:off x="5147640" y="4725228"/>
            <a:ext cx="1130577"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672" y="2684951"/>
            <a:ext cx="3057527" cy="4154984"/>
          </a:xfrm>
          <a:prstGeom prst="rect">
            <a:avLst/>
          </a:prstGeom>
          <a:noFill/>
        </p:spPr>
        <p:txBody>
          <a:bodyPr wrap="square" rtlCol="0">
            <a:spAutoFit/>
          </a:bodyPr>
          <a:lstStyle/>
          <a:p>
            <a:pPr algn="ctr"/>
            <a:r>
              <a:rPr lang="en-US" sz="2400" b="1" dirty="0"/>
              <a:t>Root cause: Excessive manager approvals. Usually you repeat the “make refinements” step many times. Manager approval is not necessary for each refinement, and adds to length of time to complete final use cases</a:t>
            </a:r>
          </a:p>
        </p:txBody>
      </p:sp>
      <p:sp>
        <p:nvSpPr>
          <p:cNvPr id="40" name="TextBox 39"/>
          <p:cNvSpPr txBox="1"/>
          <p:nvPr/>
        </p:nvSpPr>
        <p:spPr>
          <a:xfrm>
            <a:off x="5787885" y="4391138"/>
            <a:ext cx="490332" cy="369332"/>
          </a:xfrm>
          <a:prstGeom prst="rect">
            <a:avLst/>
          </a:prstGeom>
          <a:noFill/>
        </p:spPr>
        <p:txBody>
          <a:bodyPr wrap="square" rtlCol="0">
            <a:spAutoFit/>
          </a:bodyPr>
          <a:lstStyle/>
          <a:p>
            <a:r>
              <a:rPr lang="en-US" b="1" dirty="0"/>
              <a:t>No</a:t>
            </a:r>
          </a:p>
        </p:txBody>
      </p:sp>
      <p:sp>
        <p:nvSpPr>
          <p:cNvPr id="41" name="TextBox 40"/>
          <p:cNvSpPr txBox="1"/>
          <p:nvPr/>
        </p:nvSpPr>
        <p:spPr>
          <a:xfrm>
            <a:off x="5923719" y="2678668"/>
            <a:ext cx="490332" cy="369332"/>
          </a:xfrm>
          <a:prstGeom prst="rect">
            <a:avLst/>
          </a:prstGeom>
          <a:noFill/>
        </p:spPr>
        <p:txBody>
          <a:bodyPr wrap="square" rtlCol="0">
            <a:spAutoFit/>
          </a:bodyPr>
          <a:lstStyle/>
          <a:p>
            <a:r>
              <a:rPr lang="en-US" b="1" dirty="0"/>
              <a:t>No</a:t>
            </a:r>
          </a:p>
        </p:txBody>
      </p:sp>
      <p:sp>
        <p:nvSpPr>
          <p:cNvPr id="42" name="TextBox 41"/>
          <p:cNvSpPr txBox="1"/>
          <p:nvPr/>
        </p:nvSpPr>
        <p:spPr>
          <a:xfrm>
            <a:off x="6781800" y="2069068"/>
            <a:ext cx="490332" cy="369332"/>
          </a:xfrm>
          <a:prstGeom prst="rect">
            <a:avLst/>
          </a:prstGeom>
          <a:noFill/>
        </p:spPr>
        <p:txBody>
          <a:bodyPr wrap="square" rtlCol="0">
            <a:spAutoFit/>
          </a:bodyPr>
          <a:lstStyle/>
          <a:p>
            <a:r>
              <a:rPr lang="en-US" b="1" dirty="0"/>
              <a:t>Yes</a:t>
            </a:r>
          </a:p>
        </p:txBody>
      </p:sp>
      <p:sp>
        <p:nvSpPr>
          <p:cNvPr id="43" name="TextBox 42"/>
          <p:cNvSpPr txBox="1"/>
          <p:nvPr/>
        </p:nvSpPr>
        <p:spPr>
          <a:xfrm>
            <a:off x="7772400" y="5421868"/>
            <a:ext cx="490332" cy="369332"/>
          </a:xfrm>
          <a:prstGeom prst="rect">
            <a:avLst/>
          </a:prstGeom>
          <a:noFill/>
        </p:spPr>
        <p:txBody>
          <a:bodyPr wrap="square" rtlCol="0">
            <a:spAutoFit/>
          </a:bodyPr>
          <a:lstStyle/>
          <a:p>
            <a:r>
              <a:rPr lang="en-US" b="1" dirty="0"/>
              <a:t>Yes</a:t>
            </a:r>
          </a:p>
        </p:txBody>
      </p:sp>
      <p:sp>
        <p:nvSpPr>
          <p:cNvPr id="47" name="Subtitle 2"/>
          <p:cNvSpPr txBox="1">
            <a:spLocks/>
          </p:cNvSpPr>
          <p:nvPr/>
        </p:nvSpPr>
        <p:spPr>
          <a:xfrm>
            <a:off x="3124200" y="5334000"/>
            <a:ext cx="3276596" cy="1258128"/>
          </a:xfrm>
          <a:prstGeom prst="rect">
            <a:avLst/>
          </a:prstGeom>
          <a:solidFill>
            <a:srgbClr val="FFCCFF"/>
          </a:solidFill>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Note: This is NOT one of the root causes of the A4 problem</a:t>
            </a:r>
          </a:p>
        </p:txBody>
      </p:sp>
    </p:spTree>
    <p:extLst>
      <p:ext uri="{BB962C8B-B14F-4D97-AF65-F5344CB8AC3E}">
        <p14:creationId xmlns:p14="http://schemas.microsoft.com/office/powerpoint/2010/main" val="175276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330" y="152400"/>
            <a:ext cx="8229600" cy="1143000"/>
          </a:xfrm>
        </p:spPr>
        <p:txBody>
          <a:bodyPr>
            <a:noAutofit/>
          </a:bodyPr>
          <a:lstStyle/>
          <a:p>
            <a:r>
              <a:rPr lang="en-US" sz="3200" dirty="0"/>
              <a:t>Revised </a:t>
            </a:r>
            <a:r>
              <a:rPr lang="en-US" sz="3200" dirty="0" err="1"/>
              <a:t>Subprocess</a:t>
            </a:r>
            <a:r>
              <a:rPr lang="en-US" sz="3200" dirty="0"/>
              <a:t> for Software Requirements</a:t>
            </a:r>
          </a:p>
        </p:txBody>
      </p:sp>
      <p:sp>
        <p:nvSpPr>
          <p:cNvPr id="5" name="Rounded Rectangle 4"/>
          <p:cNvSpPr/>
          <p:nvPr/>
        </p:nvSpPr>
        <p:spPr>
          <a:xfrm>
            <a:off x="409988" y="13335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Interview Customer</a:t>
            </a:r>
          </a:p>
        </p:txBody>
      </p:sp>
      <p:sp>
        <p:nvSpPr>
          <p:cNvPr id="6" name="Rounded Rectangle 5"/>
          <p:cNvSpPr/>
          <p:nvPr/>
        </p:nvSpPr>
        <p:spPr>
          <a:xfrm>
            <a:off x="2420177" y="1143000"/>
            <a:ext cx="1646583" cy="1295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Produce Draft Use Cases</a:t>
            </a:r>
          </a:p>
        </p:txBody>
      </p:sp>
      <p:sp>
        <p:nvSpPr>
          <p:cNvPr id="7" name="Flowchart: Decision 6"/>
          <p:cNvSpPr/>
          <p:nvPr/>
        </p:nvSpPr>
        <p:spPr>
          <a:xfrm>
            <a:off x="6311349" y="3818355"/>
            <a:ext cx="2819400" cy="16002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Manager Approval?</a:t>
            </a:r>
          </a:p>
        </p:txBody>
      </p:sp>
      <p:sp>
        <p:nvSpPr>
          <p:cNvPr id="8" name="Rounded Rectangle 7"/>
          <p:cNvSpPr/>
          <p:nvPr/>
        </p:nvSpPr>
        <p:spPr>
          <a:xfrm>
            <a:off x="6654249" y="5867400"/>
            <a:ext cx="2133600" cy="8001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Produce Final Use Cases</a:t>
            </a:r>
          </a:p>
        </p:txBody>
      </p:sp>
      <p:sp>
        <p:nvSpPr>
          <p:cNvPr id="9" name="Diamond 8"/>
          <p:cNvSpPr/>
          <p:nvPr/>
        </p:nvSpPr>
        <p:spPr>
          <a:xfrm>
            <a:off x="6278217" y="1706217"/>
            <a:ext cx="2819400" cy="1678057"/>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CustomerApproval</a:t>
            </a:r>
            <a:r>
              <a:rPr lang="en-US" sz="2400" dirty="0">
                <a:solidFill>
                  <a:schemeClr val="tx1"/>
                </a:solidFill>
              </a:rPr>
              <a:t>?</a:t>
            </a:r>
          </a:p>
        </p:txBody>
      </p:sp>
      <p:sp>
        <p:nvSpPr>
          <p:cNvPr id="10" name="Rounded Rectangle 9"/>
          <p:cNvSpPr/>
          <p:nvPr/>
        </p:nvSpPr>
        <p:spPr>
          <a:xfrm>
            <a:off x="4874728" y="12192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Customer</a:t>
            </a:r>
          </a:p>
          <a:p>
            <a:pPr algn="ctr"/>
            <a:r>
              <a:rPr lang="en-US" sz="2400" dirty="0">
                <a:solidFill>
                  <a:schemeClr val="tx1"/>
                </a:solidFill>
              </a:rPr>
              <a:t>Review</a:t>
            </a:r>
          </a:p>
        </p:txBody>
      </p:sp>
      <p:sp>
        <p:nvSpPr>
          <p:cNvPr id="11" name="Rounded Rectangle 10"/>
          <p:cNvSpPr/>
          <p:nvPr/>
        </p:nvSpPr>
        <p:spPr>
          <a:xfrm>
            <a:off x="3250094" y="2790938"/>
            <a:ext cx="216176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Make Refinements</a:t>
            </a:r>
          </a:p>
        </p:txBody>
      </p:sp>
      <p:cxnSp>
        <p:nvCxnSpPr>
          <p:cNvPr id="13" name="Straight Arrow Connector 12"/>
          <p:cNvCxnSpPr>
            <a:stCxn id="5" idx="3"/>
            <a:endCxn id="6" idx="1"/>
          </p:cNvCxnSpPr>
          <p:nvPr/>
        </p:nvCxnSpPr>
        <p:spPr>
          <a:xfrm>
            <a:off x="2086388" y="1790700"/>
            <a:ext cx="3337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7721049" y="5418555"/>
            <a:ext cx="0" cy="4488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7" idx="0"/>
          </p:cNvCxnSpPr>
          <p:nvPr/>
        </p:nvCxnSpPr>
        <p:spPr>
          <a:xfrm>
            <a:off x="7687917" y="3384274"/>
            <a:ext cx="33132" cy="4340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9" idx="0"/>
          </p:cNvCxnSpPr>
          <p:nvPr/>
        </p:nvCxnSpPr>
        <p:spPr>
          <a:xfrm>
            <a:off x="6551128" y="1676400"/>
            <a:ext cx="1136789" cy="298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p:cNvCxnSpPr>
          <p:nvPr/>
        </p:nvCxnSpPr>
        <p:spPr>
          <a:xfrm>
            <a:off x="4066760" y="1790700"/>
            <a:ext cx="8079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1"/>
            <a:endCxn id="11" idx="2"/>
          </p:cNvCxnSpPr>
          <p:nvPr/>
        </p:nvCxnSpPr>
        <p:spPr>
          <a:xfrm flipH="1" flipV="1">
            <a:off x="4330974" y="3705338"/>
            <a:ext cx="1980375" cy="9131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a:endCxn id="10" idx="2"/>
          </p:cNvCxnSpPr>
          <p:nvPr/>
        </p:nvCxnSpPr>
        <p:spPr>
          <a:xfrm flipV="1">
            <a:off x="4330974" y="2133600"/>
            <a:ext cx="1381954" cy="6573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1"/>
            <a:endCxn id="11" idx="3"/>
          </p:cNvCxnSpPr>
          <p:nvPr/>
        </p:nvCxnSpPr>
        <p:spPr>
          <a:xfrm flipH="1">
            <a:off x="5411854" y="2545246"/>
            <a:ext cx="866363" cy="7028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6575" y="3705338"/>
            <a:ext cx="2609023" cy="2308324"/>
          </a:xfrm>
          <a:prstGeom prst="rect">
            <a:avLst/>
          </a:prstGeom>
          <a:noFill/>
        </p:spPr>
        <p:txBody>
          <a:bodyPr wrap="square" rtlCol="0">
            <a:spAutoFit/>
          </a:bodyPr>
          <a:lstStyle/>
          <a:p>
            <a:r>
              <a:rPr lang="en-US" sz="2400" b="1" dirty="0"/>
              <a:t>Solution: only do manager approval after final customer approval or if there is a special situation.</a:t>
            </a:r>
          </a:p>
        </p:txBody>
      </p:sp>
      <p:sp>
        <p:nvSpPr>
          <p:cNvPr id="40" name="TextBox 39"/>
          <p:cNvSpPr txBox="1"/>
          <p:nvPr/>
        </p:nvSpPr>
        <p:spPr>
          <a:xfrm>
            <a:off x="6033051" y="4206472"/>
            <a:ext cx="490332" cy="369332"/>
          </a:xfrm>
          <a:prstGeom prst="rect">
            <a:avLst/>
          </a:prstGeom>
          <a:noFill/>
        </p:spPr>
        <p:txBody>
          <a:bodyPr wrap="square" rtlCol="0">
            <a:spAutoFit/>
          </a:bodyPr>
          <a:lstStyle/>
          <a:p>
            <a:r>
              <a:rPr lang="en-US" b="1" dirty="0"/>
              <a:t>No</a:t>
            </a:r>
          </a:p>
        </p:txBody>
      </p:sp>
      <p:sp>
        <p:nvSpPr>
          <p:cNvPr id="41" name="TextBox 40"/>
          <p:cNvSpPr txBox="1"/>
          <p:nvPr/>
        </p:nvSpPr>
        <p:spPr>
          <a:xfrm>
            <a:off x="6033051" y="2668801"/>
            <a:ext cx="490332" cy="369332"/>
          </a:xfrm>
          <a:prstGeom prst="rect">
            <a:avLst/>
          </a:prstGeom>
          <a:noFill/>
        </p:spPr>
        <p:txBody>
          <a:bodyPr wrap="square" rtlCol="0">
            <a:spAutoFit/>
          </a:bodyPr>
          <a:lstStyle/>
          <a:p>
            <a:r>
              <a:rPr lang="en-US" b="1" dirty="0"/>
              <a:t>No</a:t>
            </a:r>
          </a:p>
        </p:txBody>
      </p:sp>
      <p:sp>
        <p:nvSpPr>
          <p:cNvPr id="42" name="TextBox 41"/>
          <p:cNvSpPr txBox="1"/>
          <p:nvPr/>
        </p:nvSpPr>
        <p:spPr>
          <a:xfrm>
            <a:off x="7792274" y="3340256"/>
            <a:ext cx="490332" cy="369332"/>
          </a:xfrm>
          <a:prstGeom prst="rect">
            <a:avLst/>
          </a:prstGeom>
          <a:noFill/>
        </p:spPr>
        <p:txBody>
          <a:bodyPr wrap="square" rtlCol="0">
            <a:spAutoFit/>
          </a:bodyPr>
          <a:lstStyle/>
          <a:p>
            <a:r>
              <a:rPr lang="en-US" b="1" dirty="0"/>
              <a:t>Yes</a:t>
            </a:r>
          </a:p>
        </p:txBody>
      </p:sp>
      <p:sp>
        <p:nvSpPr>
          <p:cNvPr id="43" name="TextBox 42"/>
          <p:cNvSpPr txBox="1"/>
          <p:nvPr/>
        </p:nvSpPr>
        <p:spPr>
          <a:xfrm>
            <a:off x="7772400" y="5421868"/>
            <a:ext cx="490332" cy="369332"/>
          </a:xfrm>
          <a:prstGeom prst="rect">
            <a:avLst/>
          </a:prstGeom>
          <a:noFill/>
        </p:spPr>
        <p:txBody>
          <a:bodyPr wrap="square" rtlCol="0">
            <a:spAutoFit/>
          </a:bodyPr>
          <a:lstStyle/>
          <a:p>
            <a:r>
              <a:rPr lang="en-US" b="1" dirty="0"/>
              <a:t>Yes</a:t>
            </a:r>
          </a:p>
        </p:txBody>
      </p:sp>
    </p:spTree>
    <p:extLst>
      <p:ext uri="{BB962C8B-B14F-4D97-AF65-F5344CB8AC3E}">
        <p14:creationId xmlns:p14="http://schemas.microsoft.com/office/powerpoint/2010/main" val="7360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145</Words>
  <Application>Microsoft Office PowerPoint</Application>
  <PresentationFormat>On-screen Show (4:3)</PresentationFormat>
  <Paragraphs>31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Sample Subprocesses and such</vt:lpstr>
      <vt:lpstr>Subprocess for Software Requirements</vt:lpstr>
      <vt:lpstr>Revised Subprocess for Software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Subprocesses and such</dc:title>
  <dc:creator>DJF</dc:creator>
  <cp:lastModifiedBy>Admin</cp:lastModifiedBy>
  <cp:revision>4</cp:revision>
  <dcterms:created xsi:type="dcterms:W3CDTF">2006-08-16T00:00:00Z</dcterms:created>
  <dcterms:modified xsi:type="dcterms:W3CDTF">2018-03-27T22:03:50Z</dcterms:modified>
</cp:coreProperties>
</file>