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2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0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7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8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4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5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1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3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52CF0-76F2-4B32-A6A1-7716C218A56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A2953-AD08-4CEA-AF2F-3231F9CF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9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Guidance to Rounding Final Answers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Keep These Rules in Mind</a:t>
            </a:r>
          </a:p>
          <a:p>
            <a:r>
              <a:rPr lang="en-US" dirty="0" smtClean="0"/>
              <a:t>For </a:t>
            </a:r>
            <a:br>
              <a:rPr lang="en-US" dirty="0" smtClean="0"/>
            </a:br>
            <a:r>
              <a:rPr lang="en-US" dirty="0" smtClean="0"/>
              <a:t>Homework &amp; Exams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4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71800" y="381000"/>
            <a:ext cx="3634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Classroom Guidance</a:t>
            </a:r>
          </a:p>
          <a:p>
            <a:pPr algn="ctr"/>
            <a:r>
              <a:rPr lang="en-US" sz="2800" b="1" i="1" dirty="0" smtClean="0"/>
              <a:t>CSE </a:t>
            </a:r>
            <a:r>
              <a:rPr lang="en-US" sz="2800" b="1" i="1" dirty="0" smtClean="0"/>
              <a:t>2315</a:t>
            </a:r>
            <a:endParaRPr lang="en-US" sz="28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507153"/>
            <a:ext cx="76602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Rule Set: Rounding to the 1/100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’s Decimal Position</a:t>
            </a:r>
          </a:p>
          <a:p>
            <a:endParaRPr lang="en-US" sz="1600" b="1" dirty="0" smtClean="0"/>
          </a:p>
          <a:p>
            <a:r>
              <a:rPr lang="en-US" sz="1400" b="1" dirty="0" smtClean="0"/>
              <a:t>1. If there are values to the right of the 2</a:t>
            </a:r>
            <a:r>
              <a:rPr lang="en-US" sz="1400" b="1" baseline="30000" dirty="0" smtClean="0"/>
              <a:t>nd</a:t>
            </a:r>
            <a:r>
              <a:rPr lang="en-US" sz="1400" b="1" dirty="0" smtClean="0"/>
              <a:t> decimal position you should use rounding. Exception is all “0’s”, in this case just truncate.</a:t>
            </a:r>
          </a:p>
          <a:p>
            <a:r>
              <a:rPr lang="en-US" sz="1400" b="1" dirty="0"/>
              <a:t>	E</a:t>
            </a:r>
            <a:r>
              <a:rPr lang="en-US" sz="1400" b="1" dirty="0" smtClean="0"/>
              <a:t>xample: 2.780000000             2.78</a:t>
            </a:r>
          </a:p>
          <a:p>
            <a:endParaRPr lang="en-US" sz="1400" b="1" dirty="0"/>
          </a:p>
          <a:p>
            <a:r>
              <a:rPr lang="en-US" sz="1400" b="1" dirty="0" smtClean="0"/>
              <a:t>2. The 2</a:t>
            </a:r>
            <a:r>
              <a:rPr lang="en-US" sz="1400" b="1" baseline="30000" dirty="0" smtClean="0"/>
              <a:t>nd</a:t>
            </a:r>
            <a:r>
              <a:rPr lang="en-US" sz="1400" b="1" dirty="0" smtClean="0"/>
              <a:t> Decimal Position should be rounded up when the third and forward decimal positions cause the third decimal position value to be greater than “5”. </a:t>
            </a:r>
            <a:r>
              <a:rPr lang="en-US" sz="1400" b="1" dirty="0"/>
              <a:t> </a:t>
            </a:r>
            <a:r>
              <a:rPr lang="en-US" sz="1400" b="1" dirty="0" smtClean="0"/>
              <a:t>                          	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Example: 7.646250123               7.65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Example: 7.645000001               7.65 </a:t>
            </a:r>
          </a:p>
          <a:p>
            <a:endParaRPr lang="en-US" sz="1400" b="1" dirty="0"/>
          </a:p>
          <a:p>
            <a:r>
              <a:rPr lang="en-US" sz="1400" b="1" dirty="0" smtClean="0"/>
              <a:t>3. The 2</a:t>
            </a:r>
            <a:r>
              <a:rPr lang="en-US" sz="1400" b="1" baseline="30000" dirty="0" smtClean="0"/>
              <a:t>nd</a:t>
            </a:r>
            <a:r>
              <a:rPr lang="en-US" sz="1400" b="1" dirty="0" smtClean="0"/>
              <a:t> Decimal Position should not be rounded up when the third decimal position is less than 5.</a:t>
            </a:r>
          </a:p>
          <a:p>
            <a:r>
              <a:rPr lang="en-US" sz="1400" b="1" dirty="0" smtClean="0"/>
              <a:t>	Example : 2.034010124              2.03</a:t>
            </a:r>
          </a:p>
          <a:p>
            <a:endParaRPr lang="en-US" sz="1400" b="1" dirty="0"/>
          </a:p>
          <a:p>
            <a:r>
              <a:rPr lang="en-US" sz="1400" b="1" dirty="0" smtClean="0"/>
              <a:t>4. Convention dictates that if the 3</a:t>
            </a:r>
            <a:r>
              <a:rPr lang="en-US" sz="1400" b="1" baseline="30000" dirty="0" smtClean="0"/>
              <a:t>rd</a:t>
            </a:r>
            <a:r>
              <a:rPr lang="en-US" sz="1400" b="1" dirty="0" smtClean="0"/>
              <a:t> decimal position value is “5” followed by zeroes and the 2</a:t>
            </a:r>
            <a:r>
              <a:rPr lang="en-US" sz="1400" b="1" baseline="30000" dirty="0" smtClean="0"/>
              <a:t>nd</a:t>
            </a:r>
            <a:r>
              <a:rPr lang="en-US" sz="1400" b="1" dirty="0" smtClean="0"/>
              <a:t> decimal position value is “even”, then truncate and do not round up.  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Example: 9.145000000              9.14</a:t>
            </a:r>
          </a:p>
          <a:p>
            <a:endParaRPr lang="en-US" sz="1400" b="1" dirty="0"/>
          </a:p>
          <a:p>
            <a:r>
              <a:rPr lang="en-US" sz="1400" b="1" dirty="0"/>
              <a:t>5</a:t>
            </a:r>
            <a:r>
              <a:rPr lang="en-US" sz="1400" b="1" dirty="0" smtClean="0"/>
              <a:t>. Convention dictates that if the 3</a:t>
            </a:r>
            <a:r>
              <a:rPr lang="en-US" sz="1400" b="1" baseline="30000" dirty="0" smtClean="0"/>
              <a:t>rd</a:t>
            </a:r>
            <a:r>
              <a:rPr lang="en-US" sz="1400" b="1" dirty="0" smtClean="0"/>
              <a:t> decimal position value is “5” followed by zeroes  and the 2</a:t>
            </a:r>
            <a:r>
              <a:rPr lang="en-US" sz="1400" b="1" baseline="30000" dirty="0" smtClean="0"/>
              <a:t>nd</a:t>
            </a:r>
            <a:r>
              <a:rPr lang="en-US" sz="1400" b="1" dirty="0" smtClean="0"/>
              <a:t> decimal position value is “odd”, then truncate and round up.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Example: 3.575000000              3.58</a:t>
            </a:r>
          </a:p>
          <a:p>
            <a:r>
              <a:rPr lang="en-US" sz="1400" b="1" dirty="0" smtClean="0"/>
              <a:t>       </a:t>
            </a:r>
            <a:endParaRPr lang="en-US" sz="12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3800" y="257673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10000" y="341493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0" y="511126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10000" y="595766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>
            <a:off x="685800" y="4529140"/>
            <a:ext cx="381000" cy="1676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563260" y="5176962"/>
            <a:ext cx="20826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Also Called “Round to the Even” or</a:t>
            </a:r>
          </a:p>
          <a:p>
            <a:r>
              <a:rPr lang="en-US" sz="1050" dirty="0" smtClean="0"/>
              <a:t> the “5 Flat Rule Set”</a:t>
            </a:r>
            <a:endParaRPr lang="en-US" sz="105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10000" y="364353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10000" y="4267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9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72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Guidance to Rounding Final Answers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Guidance to Rounding Final Answers</dc:title>
  <dc:creator>Owner</dc:creator>
  <cp:lastModifiedBy>Windows User</cp:lastModifiedBy>
  <cp:revision>12</cp:revision>
  <cp:lastPrinted>2014-08-26T20:18:19Z</cp:lastPrinted>
  <dcterms:created xsi:type="dcterms:W3CDTF">2014-08-26T18:59:22Z</dcterms:created>
  <dcterms:modified xsi:type="dcterms:W3CDTF">2018-01-11T14:44:14Z</dcterms:modified>
</cp:coreProperties>
</file>