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2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0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7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4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3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Law of Exponents</a:t>
            </a:r>
            <a:br>
              <a:rPr lang="en-US" dirty="0" smtClean="0"/>
            </a:br>
            <a:r>
              <a:rPr lang="en-US" dirty="0" smtClean="0"/>
              <a:t>Refresher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</a:t>
            </a:r>
            <a:r>
              <a:rPr lang="en-US" dirty="0" smtClean="0"/>
              <a:t>2315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54865" y="381000"/>
            <a:ext cx="254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Laws of Exponents</a:t>
            </a:r>
            <a:endParaRPr lang="en-US" sz="2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90599" y="1071045"/>
            <a:ext cx="7660239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When Multiplying the same base numbers with </a:t>
            </a:r>
            <a:r>
              <a:rPr lang="en-US" sz="1600" b="1" dirty="0" err="1" smtClean="0"/>
              <a:t>with</a:t>
            </a:r>
            <a:r>
              <a:rPr lang="en-US" sz="1600" b="1" dirty="0" smtClean="0"/>
              <a:t> different exponents or powers add the exponents and assign to the same base, example:</a:t>
            </a:r>
          </a:p>
          <a:p>
            <a:pPr marL="342900" indent="-342900">
              <a:buAutoNum type="arabicPeriod"/>
            </a:pPr>
            <a:endParaRPr lang="en-US" sz="1600" b="1" dirty="0"/>
          </a:p>
          <a:p>
            <a:r>
              <a:rPr lang="en-US" sz="1600" b="1" dirty="0" smtClean="0"/>
              <a:t>	 x</a:t>
            </a:r>
            <a:r>
              <a:rPr lang="en-US" sz="1600" b="1" baseline="30000" dirty="0" smtClean="0"/>
              <a:t>3</a:t>
            </a:r>
            <a:r>
              <a:rPr lang="en-US" sz="1600" b="1" dirty="0" smtClean="0"/>
              <a:t> x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 x = x</a:t>
            </a:r>
            <a:r>
              <a:rPr lang="en-US" sz="1600" b="1" baseline="30000" dirty="0" smtClean="0"/>
              <a:t>3+2+1</a:t>
            </a:r>
            <a:r>
              <a:rPr lang="en-US" sz="1600" b="1" dirty="0" smtClean="0"/>
              <a:t> = x</a:t>
            </a:r>
            <a:r>
              <a:rPr lang="en-US" sz="1600" b="1" baseline="30000" dirty="0" smtClean="0"/>
              <a:t>6 </a:t>
            </a:r>
          </a:p>
          <a:p>
            <a:pPr marL="342900" indent="-342900">
              <a:buAutoNum type="arabicPeriod"/>
            </a:pPr>
            <a:endParaRPr lang="en-US" sz="1600" b="1" baseline="30000" dirty="0"/>
          </a:p>
          <a:p>
            <a:r>
              <a:rPr lang="en-US" sz="1600" b="1" dirty="0" smtClean="0"/>
              <a:t>2. When raising an algebraic term to a power simply apply the power to each of the terms and simplify, example: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  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(9xyz)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 = 9</a:t>
            </a:r>
            <a:r>
              <a:rPr lang="en-US" sz="1600" b="1" baseline="30000" dirty="0" smtClean="0"/>
              <a:t>2</a:t>
            </a:r>
            <a:r>
              <a:rPr lang="en-US" sz="1600" b="1" dirty="0"/>
              <a:t> </a:t>
            </a:r>
            <a:r>
              <a:rPr lang="en-US" sz="1600" b="1" dirty="0" smtClean="0"/>
              <a:t>x</a:t>
            </a:r>
            <a:r>
              <a:rPr lang="en-US" sz="1600" b="1" baseline="30000" dirty="0" smtClean="0"/>
              <a:t>2 </a:t>
            </a:r>
            <a:r>
              <a:rPr lang="en-US" sz="1600" b="1" dirty="0" smtClean="0"/>
              <a:t> y</a:t>
            </a:r>
            <a:r>
              <a:rPr lang="en-US" sz="1600" b="1" baseline="30000" dirty="0" smtClean="0"/>
              <a:t>2 </a:t>
            </a:r>
            <a:r>
              <a:rPr lang="en-US" sz="1600" b="1" dirty="0" smtClean="0"/>
              <a:t> z</a:t>
            </a:r>
            <a:r>
              <a:rPr lang="en-US" sz="1600" b="1" baseline="30000" dirty="0" smtClean="0"/>
              <a:t>2 </a:t>
            </a:r>
            <a:r>
              <a:rPr lang="en-US" sz="1600" b="1" dirty="0" smtClean="0"/>
              <a:t> =  81 </a:t>
            </a:r>
            <a:r>
              <a:rPr lang="en-US" sz="1600" b="1" dirty="0"/>
              <a:t>x</a:t>
            </a:r>
            <a:r>
              <a:rPr lang="en-US" sz="1600" b="1" baseline="30000" dirty="0"/>
              <a:t>2 </a:t>
            </a:r>
            <a:r>
              <a:rPr lang="en-US" sz="1600" b="1" dirty="0"/>
              <a:t> y</a:t>
            </a:r>
            <a:r>
              <a:rPr lang="en-US" sz="1600" b="1" baseline="30000" dirty="0"/>
              <a:t>2 </a:t>
            </a:r>
            <a:r>
              <a:rPr lang="en-US" sz="1600" b="1" dirty="0"/>
              <a:t> z</a:t>
            </a:r>
            <a:r>
              <a:rPr lang="en-US" sz="1600" b="1" baseline="30000" dirty="0"/>
              <a:t>2 </a:t>
            </a:r>
            <a:endParaRPr lang="en-US" sz="1600" b="1" baseline="30000" dirty="0" smtClean="0"/>
          </a:p>
          <a:p>
            <a:endParaRPr lang="en-US" sz="1600" b="1" baseline="30000" dirty="0"/>
          </a:p>
          <a:p>
            <a:r>
              <a:rPr lang="en-US" sz="1600" b="1" dirty="0" smtClean="0"/>
              <a:t>3. When raising a quotient to a power assign the power to all terms in the numerator and denominator by multiplying it to each terms exponent and simplify, example:</a:t>
            </a:r>
          </a:p>
          <a:p>
            <a:endParaRPr lang="en-US" sz="1600" b="1" dirty="0"/>
          </a:p>
          <a:p>
            <a:r>
              <a:rPr lang="en-US" sz="1600" b="1" dirty="0" smtClean="0"/>
              <a:t>	[(3n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m</a:t>
            </a:r>
            <a:r>
              <a:rPr lang="en-US" sz="1600" b="1" baseline="30000" dirty="0" smtClean="0"/>
              <a:t>5 </a:t>
            </a:r>
            <a:r>
              <a:rPr lang="en-US" sz="1600" b="1" dirty="0" smtClean="0"/>
              <a:t>p</a:t>
            </a:r>
            <a:r>
              <a:rPr lang="en-US" sz="1600" b="1" baseline="30000" dirty="0" smtClean="0"/>
              <a:t>12 </a:t>
            </a:r>
            <a:r>
              <a:rPr lang="en-US" sz="1600" b="1" dirty="0" smtClean="0"/>
              <a:t>)/(qr</a:t>
            </a:r>
            <a:r>
              <a:rPr lang="en-US" sz="1600" b="1" baseline="30000" dirty="0" smtClean="0"/>
              <a:t>3</a:t>
            </a:r>
            <a:r>
              <a:rPr lang="en-US" sz="1600" b="1" dirty="0" smtClean="0"/>
              <a:t>s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)]</a:t>
            </a:r>
            <a:r>
              <a:rPr lang="en-US" sz="1600" b="1" baseline="30000" dirty="0" smtClean="0"/>
              <a:t>2 </a:t>
            </a:r>
            <a:r>
              <a:rPr lang="en-US" sz="1600" b="1" dirty="0" smtClean="0"/>
              <a:t> = (3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n</a:t>
            </a:r>
            <a:r>
              <a:rPr lang="en-US" sz="1600" b="1" baseline="30000" dirty="0" smtClean="0"/>
              <a:t>4</a:t>
            </a:r>
            <a:r>
              <a:rPr lang="en-US" sz="1600" b="1" dirty="0" smtClean="0"/>
              <a:t>m</a:t>
            </a:r>
            <a:r>
              <a:rPr lang="en-US" sz="1600" b="1" baseline="30000" dirty="0" smtClean="0"/>
              <a:t>10 </a:t>
            </a:r>
            <a:r>
              <a:rPr lang="en-US" sz="1600" b="1" dirty="0" smtClean="0"/>
              <a:t>p</a:t>
            </a:r>
            <a:r>
              <a:rPr lang="en-US" sz="1600" b="1" baseline="30000" dirty="0" smtClean="0"/>
              <a:t>24 </a:t>
            </a:r>
            <a:r>
              <a:rPr lang="en-US" sz="1600" b="1" dirty="0"/>
              <a:t>)/(</a:t>
            </a:r>
            <a:r>
              <a:rPr lang="en-US" sz="1600" b="1" dirty="0" smtClean="0"/>
              <a:t>q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r</a:t>
            </a:r>
            <a:r>
              <a:rPr lang="en-US" sz="1600" b="1" baseline="30000" dirty="0" smtClean="0"/>
              <a:t>6</a:t>
            </a:r>
            <a:r>
              <a:rPr lang="en-US" sz="1600" b="1" dirty="0" smtClean="0"/>
              <a:t>s</a:t>
            </a:r>
            <a:r>
              <a:rPr lang="en-US" sz="1600" b="1" baseline="30000" dirty="0" smtClean="0"/>
              <a:t>4</a:t>
            </a:r>
            <a:r>
              <a:rPr lang="en-US" sz="1600" b="1" dirty="0" smtClean="0"/>
              <a:t>) = (9n</a:t>
            </a:r>
            <a:r>
              <a:rPr lang="en-US" sz="1600" b="1" baseline="30000" dirty="0" smtClean="0"/>
              <a:t>4</a:t>
            </a:r>
            <a:r>
              <a:rPr lang="en-US" sz="1600" b="1" dirty="0" smtClean="0"/>
              <a:t>m</a:t>
            </a:r>
            <a:r>
              <a:rPr lang="en-US" sz="1600" b="1" baseline="30000" dirty="0" smtClean="0"/>
              <a:t>10 </a:t>
            </a:r>
            <a:r>
              <a:rPr lang="en-US" sz="1600" b="1" dirty="0"/>
              <a:t>p</a:t>
            </a:r>
            <a:r>
              <a:rPr lang="en-US" sz="1600" b="1" baseline="30000" dirty="0"/>
              <a:t>24 </a:t>
            </a:r>
            <a:r>
              <a:rPr lang="en-US" sz="1600" b="1" dirty="0"/>
              <a:t>)/(</a:t>
            </a:r>
            <a:r>
              <a:rPr lang="en-US" sz="1600" b="1" dirty="0" smtClean="0"/>
              <a:t>q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r</a:t>
            </a:r>
            <a:r>
              <a:rPr lang="en-US" sz="1600" b="1" baseline="30000" dirty="0" smtClean="0"/>
              <a:t>6</a:t>
            </a:r>
            <a:r>
              <a:rPr lang="en-US" sz="1600" b="1" dirty="0" smtClean="0"/>
              <a:t>s</a:t>
            </a:r>
            <a:r>
              <a:rPr lang="en-US" sz="1600" b="1" baseline="30000" dirty="0" smtClean="0"/>
              <a:t>4</a:t>
            </a:r>
            <a:r>
              <a:rPr lang="en-US" sz="1600" b="1" dirty="0" smtClean="0"/>
              <a:t>)</a:t>
            </a:r>
            <a:endParaRPr lang="en-US" sz="1600" b="1" dirty="0"/>
          </a:p>
          <a:p>
            <a:endParaRPr lang="en-US" sz="1600" b="1" baseline="30000" dirty="0" smtClean="0"/>
          </a:p>
          <a:p>
            <a:r>
              <a:rPr lang="en-US" sz="1600" b="1" baseline="30000" dirty="0"/>
              <a:t> </a:t>
            </a:r>
            <a:r>
              <a:rPr lang="en-US" sz="1600" b="1" dirty="0" smtClean="0"/>
              <a:t>3. When raising a power to a power multiply the powers, example: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b="1" dirty="0"/>
              <a:t>x</a:t>
            </a:r>
            <a:r>
              <a:rPr lang="en-US" sz="1600" b="1" baseline="30000" dirty="0"/>
              <a:t>3</a:t>
            </a:r>
            <a:r>
              <a:rPr lang="en-US" sz="1600" b="1" dirty="0"/>
              <a:t> y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 </a:t>
            </a:r>
            <a:r>
              <a:rPr lang="en-US" sz="1600" b="1" dirty="0"/>
              <a:t>z</a:t>
            </a:r>
            <a:r>
              <a:rPr lang="en-US" sz="1600" b="1" dirty="0" smtClean="0"/>
              <a:t>)</a:t>
            </a:r>
            <a:r>
              <a:rPr lang="en-US" sz="1600" b="1" baseline="30000" dirty="0" smtClean="0"/>
              <a:t>3</a:t>
            </a:r>
            <a:r>
              <a:rPr lang="en-US" sz="1600" b="1" dirty="0" smtClean="0"/>
              <a:t> = x</a:t>
            </a:r>
            <a:r>
              <a:rPr lang="en-US" sz="1600" b="1" baseline="30000" dirty="0" smtClean="0"/>
              <a:t>9</a:t>
            </a:r>
            <a:r>
              <a:rPr lang="en-US" sz="1600" b="1" dirty="0" smtClean="0"/>
              <a:t> </a:t>
            </a:r>
            <a:r>
              <a:rPr lang="en-US" sz="1600" b="1" dirty="0"/>
              <a:t>y</a:t>
            </a:r>
            <a:r>
              <a:rPr lang="en-US" sz="1600" b="1" baseline="30000" dirty="0" smtClean="0"/>
              <a:t>6</a:t>
            </a:r>
            <a:r>
              <a:rPr lang="en-US" sz="1600" b="1" dirty="0" smtClean="0"/>
              <a:t> </a:t>
            </a:r>
            <a:r>
              <a:rPr lang="en-US" sz="1600" b="1" dirty="0"/>
              <a:t>z</a:t>
            </a:r>
            <a:r>
              <a:rPr lang="en-US" sz="1600" b="1" baseline="30000" dirty="0" smtClean="0"/>
              <a:t>3</a:t>
            </a:r>
          </a:p>
          <a:p>
            <a:endParaRPr lang="en-US" sz="1600" b="1" dirty="0"/>
          </a:p>
          <a:p>
            <a:r>
              <a:rPr lang="en-US" sz="1600" b="1" dirty="0" smtClean="0"/>
              <a:t>4. When dividing terms with exponents simply subtract the exponents, example:</a:t>
            </a:r>
          </a:p>
          <a:p>
            <a:r>
              <a:rPr lang="en-US" sz="1600" b="1" dirty="0"/>
              <a:t>	 </a:t>
            </a:r>
            <a:r>
              <a:rPr lang="en-US" sz="1600" b="1" dirty="0" smtClean="0"/>
              <a:t>(x</a:t>
            </a:r>
            <a:r>
              <a:rPr lang="en-US" sz="1600" b="1" baseline="30000" dirty="0" smtClean="0"/>
              <a:t>12</a:t>
            </a:r>
            <a:r>
              <a:rPr lang="en-US" sz="1600" b="1" dirty="0" smtClean="0"/>
              <a:t> y</a:t>
            </a:r>
            <a:r>
              <a:rPr lang="en-US" sz="1600" b="1" baseline="30000" dirty="0"/>
              <a:t>9</a:t>
            </a:r>
            <a:r>
              <a:rPr lang="en-US" sz="1600" b="1" dirty="0" smtClean="0"/>
              <a:t> z</a:t>
            </a:r>
            <a:r>
              <a:rPr lang="en-US" sz="1600" b="1" baseline="30000" dirty="0"/>
              <a:t>6</a:t>
            </a:r>
            <a:r>
              <a:rPr lang="en-US" sz="1600" b="1" baseline="30000" dirty="0" smtClean="0"/>
              <a:t>)</a:t>
            </a:r>
            <a:r>
              <a:rPr lang="en-US" sz="1600" b="1" dirty="0" smtClean="0"/>
              <a:t>/(x</a:t>
            </a:r>
            <a:r>
              <a:rPr lang="en-US" sz="1600" b="1" baseline="30000" dirty="0" smtClean="0"/>
              <a:t>3</a:t>
            </a:r>
            <a:r>
              <a:rPr lang="en-US" sz="1600" b="1" dirty="0" smtClean="0"/>
              <a:t> y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 </a:t>
            </a:r>
            <a:r>
              <a:rPr lang="en-US" sz="1600" b="1" dirty="0"/>
              <a:t>z</a:t>
            </a:r>
            <a:r>
              <a:rPr lang="en-US" sz="1600" b="1" dirty="0" smtClean="0"/>
              <a:t>) = </a:t>
            </a:r>
            <a:r>
              <a:rPr lang="en-US" sz="1600" b="1" dirty="0"/>
              <a:t>x</a:t>
            </a:r>
            <a:r>
              <a:rPr lang="en-US" sz="1600" b="1" baseline="30000" dirty="0"/>
              <a:t>9</a:t>
            </a:r>
            <a:r>
              <a:rPr lang="en-US" sz="1600" b="1" dirty="0"/>
              <a:t> y</a:t>
            </a:r>
            <a:r>
              <a:rPr lang="en-US" sz="1600" b="1" baseline="30000" dirty="0" smtClean="0"/>
              <a:t>7</a:t>
            </a:r>
            <a:r>
              <a:rPr lang="en-US" sz="1600" b="1" dirty="0" smtClean="0"/>
              <a:t> z</a:t>
            </a:r>
            <a:r>
              <a:rPr lang="en-US" sz="1600" b="1" baseline="30000" dirty="0" smtClean="0"/>
              <a:t>5</a:t>
            </a:r>
          </a:p>
          <a:p>
            <a:endParaRPr lang="en-US" sz="1600" b="1" dirty="0"/>
          </a:p>
          <a:p>
            <a:r>
              <a:rPr lang="en-US" sz="1600" b="1" dirty="0"/>
              <a:t>	</a:t>
            </a:r>
          </a:p>
          <a:p>
            <a:endParaRPr lang="en-US" sz="1600" b="1" baseline="30000" dirty="0"/>
          </a:p>
        </p:txBody>
      </p:sp>
    </p:spTree>
    <p:extLst>
      <p:ext uri="{BB962C8B-B14F-4D97-AF65-F5344CB8AC3E}">
        <p14:creationId xmlns:p14="http://schemas.microsoft.com/office/powerpoint/2010/main" val="20167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8978" y="536977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5. When </a:t>
            </a:r>
            <a:r>
              <a:rPr lang="en-US" sz="1600" b="1" dirty="0"/>
              <a:t>raising any number to the “0” Power yields a value of “1”, </a:t>
            </a:r>
            <a:r>
              <a:rPr lang="en-US" sz="1600" b="1" dirty="0" smtClean="0"/>
              <a:t>Proof &amp; Example</a:t>
            </a:r>
            <a:r>
              <a:rPr lang="en-US" sz="1600" b="1" dirty="0"/>
              <a:t>: </a:t>
            </a:r>
          </a:p>
          <a:p>
            <a:pPr marL="342900" indent="-342900">
              <a:buAutoNum type="arabicPeriod" startAt="5"/>
            </a:pPr>
            <a:endParaRPr lang="en-US" sz="1600" b="1" dirty="0"/>
          </a:p>
          <a:p>
            <a:r>
              <a:rPr lang="en-US" sz="1600" b="1" dirty="0"/>
              <a:t>	6/6 = 1, 	 </a:t>
            </a:r>
            <a:r>
              <a:rPr lang="en-US" sz="1600" b="1" dirty="0" smtClean="0"/>
              <a:t>  x/x=1</a:t>
            </a:r>
            <a:r>
              <a:rPr lang="en-US" sz="1600" b="1" dirty="0"/>
              <a:t>, 	</a:t>
            </a:r>
            <a:r>
              <a:rPr lang="en-US" sz="1600" b="1" dirty="0" smtClean="0"/>
              <a:t> y</a:t>
            </a:r>
            <a:r>
              <a:rPr lang="en-US" sz="1600" b="1" baseline="30000" dirty="0" smtClean="0"/>
              <a:t>2 </a:t>
            </a:r>
            <a:r>
              <a:rPr lang="en-US" sz="1600" b="1" dirty="0"/>
              <a:t>/y</a:t>
            </a:r>
            <a:r>
              <a:rPr lang="en-US" sz="1600" b="1" baseline="30000" dirty="0"/>
              <a:t>2</a:t>
            </a:r>
            <a:r>
              <a:rPr lang="en-US" sz="1600" b="1" dirty="0"/>
              <a:t> = 1,  therefore  anything divided by itself is 1</a:t>
            </a:r>
          </a:p>
          <a:p>
            <a:endParaRPr lang="en-US" sz="1600" b="1" dirty="0"/>
          </a:p>
          <a:p>
            <a:r>
              <a:rPr lang="en-US" sz="1600" b="1" dirty="0"/>
              <a:t>	And by the  laws of exponents &amp; simplification  we have:</a:t>
            </a:r>
          </a:p>
          <a:p>
            <a:r>
              <a:rPr lang="en-US" sz="1600" b="1" dirty="0"/>
              <a:t>	1 = d</a:t>
            </a:r>
            <a:r>
              <a:rPr lang="en-US" sz="1600" b="1" baseline="30000" dirty="0"/>
              <a:t>3</a:t>
            </a:r>
            <a:r>
              <a:rPr lang="en-US" sz="1600" b="1" dirty="0"/>
              <a:t>/ d</a:t>
            </a:r>
            <a:r>
              <a:rPr lang="en-US" sz="1600" b="1" baseline="30000" dirty="0"/>
              <a:t>3 </a:t>
            </a:r>
            <a:r>
              <a:rPr lang="en-US" sz="1600" b="1" dirty="0"/>
              <a:t> = d</a:t>
            </a:r>
            <a:r>
              <a:rPr lang="en-US" sz="1600" b="1" baseline="30000" dirty="0"/>
              <a:t>3-3</a:t>
            </a:r>
            <a:r>
              <a:rPr lang="en-US" sz="1600" b="1" dirty="0"/>
              <a:t> = d</a:t>
            </a:r>
            <a:r>
              <a:rPr lang="en-US" sz="1600" b="1" baseline="30000" dirty="0"/>
              <a:t>0</a:t>
            </a:r>
            <a:r>
              <a:rPr lang="en-US" sz="1600" b="1" dirty="0"/>
              <a:t> , by extension any number raised to the zero power is equal to </a:t>
            </a:r>
            <a:r>
              <a:rPr lang="en-US" sz="1600" b="1" dirty="0" smtClean="0"/>
              <a:t>1</a:t>
            </a:r>
          </a:p>
          <a:p>
            <a:endParaRPr lang="en-US" sz="1600" b="1" dirty="0"/>
          </a:p>
          <a:p>
            <a:r>
              <a:rPr lang="en-US" sz="1600" b="1" dirty="0" smtClean="0"/>
              <a:t>6. Negative Exponents are simply a reciprocal, example</a:t>
            </a:r>
          </a:p>
          <a:p>
            <a:endParaRPr lang="en-US" sz="1600" b="1" dirty="0"/>
          </a:p>
          <a:p>
            <a:r>
              <a:rPr lang="en-US" sz="1600" b="1" dirty="0" smtClean="0"/>
              <a:t>	y</a:t>
            </a:r>
            <a:r>
              <a:rPr lang="en-US" sz="1600" b="1" baseline="30000" dirty="0" smtClean="0"/>
              <a:t>-2 </a:t>
            </a:r>
            <a:r>
              <a:rPr lang="en-US" sz="1600" b="1" dirty="0" smtClean="0"/>
              <a:t>= 1/y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 	   (ab)</a:t>
            </a:r>
            <a:r>
              <a:rPr lang="en-US" sz="1600" b="1" baseline="30000" dirty="0" smtClean="0"/>
              <a:t>-5 </a:t>
            </a:r>
            <a:r>
              <a:rPr lang="en-US" sz="1600" b="1" dirty="0" smtClean="0"/>
              <a:t> = 1/(ab)</a:t>
            </a:r>
            <a:r>
              <a:rPr lang="en-US" sz="1600" b="1" baseline="30000" dirty="0" smtClean="0"/>
              <a:t>5</a:t>
            </a:r>
            <a:r>
              <a:rPr lang="en-US" sz="1600" b="1" dirty="0" smtClean="0"/>
              <a:t> = 1/(a</a:t>
            </a:r>
            <a:r>
              <a:rPr lang="en-US" sz="1600" b="1" baseline="30000" dirty="0" smtClean="0"/>
              <a:t>5</a:t>
            </a:r>
            <a:r>
              <a:rPr lang="en-US" sz="1600" b="1" dirty="0" smtClean="0"/>
              <a:t>b</a:t>
            </a:r>
            <a:r>
              <a:rPr lang="en-US" sz="1600" b="1" baseline="30000" dirty="0" smtClean="0"/>
              <a:t>5</a:t>
            </a:r>
            <a:r>
              <a:rPr lang="en-US" sz="1600" b="1" dirty="0" smtClean="0"/>
              <a:t>)</a:t>
            </a:r>
          </a:p>
          <a:p>
            <a:endParaRPr lang="en-US" sz="1600" b="1" dirty="0"/>
          </a:p>
          <a:p>
            <a:r>
              <a:rPr lang="en-US" sz="1600" b="1" dirty="0" smtClean="0"/>
              <a:t>	1/c</a:t>
            </a:r>
            <a:r>
              <a:rPr lang="en-US" sz="1600" b="1" baseline="30000" dirty="0" smtClean="0"/>
              <a:t>-3</a:t>
            </a:r>
            <a:r>
              <a:rPr lang="en-US" sz="1600" b="1" dirty="0" smtClean="0"/>
              <a:t> = c</a:t>
            </a:r>
            <a:r>
              <a:rPr lang="en-US" sz="1600" b="1" baseline="30000" dirty="0" smtClean="0"/>
              <a:t>3</a:t>
            </a:r>
            <a:r>
              <a:rPr lang="en-US" sz="1600" b="1" dirty="0" smtClean="0"/>
              <a:t> 	   (2QR</a:t>
            </a:r>
            <a:r>
              <a:rPr lang="en-US" sz="1600" b="1" baseline="30000" dirty="0" smtClean="0"/>
              <a:t>2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r>
              <a:rPr lang="en-US" sz="1600" b="1" baseline="30000" dirty="0" smtClean="0"/>
              <a:t>-3</a:t>
            </a:r>
            <a:r>
              <a:rPr lang="en-US" sz="1600" b="1" dirty="0" smtClean="0"/>
              <a:t> = 1/(2QR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 )</a:t>
            </a:r>
            <a:r>
              <a:rPr lang="en-US" sz="1600" b="1" baseline="30000" dirty="0" smtClean="0"/>
              <a:t>3</a:t>
            </a:r>
            <a:r>
              <a:rPr lang="en-US" sz="1600" b="1" dirty="0" smtClean="0"/>
              <a:t> = 1/(2</a:t>
            </a:r>
            <a:r>
              <a:rPr lang="en-US" sz="1600" b="1" baseline="30000" dirty="0" smtClean="0"/>
              <a:t>3</a:t>
            </a:r>
            <a:r>
              <a:rPr lang="en-US" sz="1600" b="1" dirty="0" smtClean="0"/>
              <a:t>Q</a:t>
            </a:r>
            <a:r>
              <a:rPr lang="en-US" sz="1600" b="1" baseline="30000" dirty="0" smtClean="0"/>
              <a:t>3 </a:t>
            </a:r>
            <a:r>
              <a:rPr lang="en-US" sz="1600" b="1" dirty="0" smtClean="0"/>
              <a:t>R</a:t>
            </a:r>
            <a:r>
              <a:rPr lang="en-US" sz="1600" b="1" baseline="30000" dirty="0" smtClean="0"/>
              <a:t>6) = </a:t>
            </a:r>
            <a:r>
              <a:rPr lang="en-US" sz="1600" b="1" dirty="0" smtClean="0"/>
              <a:t> 1/(8Q</a:t>
            </a:r>
            <a:r>
              <a:rPr lang="en-US" sz="1600" b="1" baseline="30000" dirty="0" smtClean="0"/>
              <a:t>3</a:t>
            </a:r>
            <a:r>
              <a:rPr lang="en-US" sz="1600" b="1" dirty="0" smtClean="0"/>
              <a:t>R</a:t>
            </a:r>
            <a:r>
              <a:rPr lang="en-US" sz="1600" b="1" baseline="30000" dirty="0" smtClean="0"/>
              <a:t>6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520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55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Law of Exponents Refresher 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Guidance to Rounding Final Answers</dc:title>
  <dc:creator>Owner</dc:creator>
  <cp:lastModifiedBy>Windows User</cp:lastModifiedBy>
  <cp:revision>29</cp:revision>
  <cp:lastPrinted>2014-08-26T20:18:19Z</cp:lastPrinted>
  <dcterms:created xsi:type="dcterms:W3CDTF">2014-08-26T18:59:22Z</dcterms:created>
  <dcterms:modified xsi:type="dcterms:W3CDTF">2018-01-11T14:44:28Z</dcterms:modified>
</cp:coreProperties>
</file>