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86" r:id="rId2"/>
    <p:sldId id="289" r:id="rId3"/>
    <p:sldId id="288" r:id="rId4"/>
    <p:sldId id="287" r:id="rId5"/>
    <p:sldId id="260" r:id="rId6"/>
    <p:sldId id="291" r:id="rId7"/>
    <p:sldId id="295" r:id="rId8"/>
    <p:sldId id="263" r:id="rId9"/>
    <p:sldId id="266" r:id="rId10"/>
    <p:sldId id="267" r:id="rId11"/>
    <p:sldId id="268" r:id="rId12"/>
    <p:sldId id="272" r:id="rId13"/>
    <p:sldId id="278" r:id="rId14"/>
    <p:sldId id="294" r:id="rId15"/>
    <p:sldId id="293" r:id="rId16"/>
    <p:sldId id="292" r:id="rId17"/>
    <p:sldId id="28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0D95"/>
    <a:srgbClr val="001322"/>
    <a:srgbClr val="1AFFFE"/>
    <a:srgbClr val="F7FF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929F9F4-4A8F-4326-A1B4-22849713DDAB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5794" autoAdjust="0"/>
  </p:normalViewPr>
  <p:slideViewPr>
    <p:cSldViewPr snapToGrid="0">
      <p:cViewPr varScale="1">
        <p:scale>
          <a:sx n="66" d="100"/>
          <a:sy n="66" d="100"/>
        </p:scale>
        <p:origin x="668" y="40"/>
      </p:cViewPr>
      <p:guideLst/>
    </p:cSldViewPr>
  </p:slideViewPr>
  <p:outlineViewPr>
    <p:cViewPr>
      <p:scale>
        <a:sx n="33" d="100"/>
        <a:sy n="33" d="100"/>
      </p:scale>
      <p:origin x="0" y="-210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5A0-4D08-B4CB-473E33CE814B}"/>
              </c:ext>
            </c:extLst>
          </c:dPt>
          <c:dPt>
            <c:idx val="1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5A0-4D08-B4CB-473E33CE814B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5A0-4D08-B4CB-473E33CE814B}"/>
              </c:ext>
            </c:extLst>
          </c:dPt>
          <c:dPt>
            <c:idx val="3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5A0-4D08-B4CB-473E33CE814B}"/>
              </c:ext>
            </c:extLst>
          </c:dP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Sales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Part 1</c:v>
                      </c:pt>
                      <c:pt idx="1">
                        <c:v>Part 2</c:v>
                      </c:pt>
                      <c:pt idx="2">
                        <c:v>Part 3</c:v>
                      </c:pt>
                      <c:pt idx="3">
                        <c:v>Part 4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8-85A0-4D08-B4CB-473E33CE81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9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11/20/2019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9467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8512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5117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73672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26138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38180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97454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04248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BACE-0F8F-43FD-98F0-DEE13552DAD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22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DDBACE-0F8F-43FD-98F0-DEE13552DAD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739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0170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0621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2740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9168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9436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941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1003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ntr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 title="Overlay Graphic">
            <a:extLst>
              <a:ext uri="{FF2B5EF4-FFF2-40B4-BE49-F238E27FC236}">
                <a16:creationId xmlns:a16="http://schemas.microsoft.com/office/drawing/2014/main" id="{693A70F3-06C1-4E8B-9B0E-5E6545B98633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6803E4-2DDA-4202-8774-33010D5BA394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2A066F6-418A-4534-9C6E-B4AE3F337975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60370" y="3674372"/>
            <a:ext cx="5022591" cy="2728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15800" y="3674373"/>
            <a:ext cx="5085650" cy="720000"/>
          </a:xfrm>
        </p:spPr>
        <p:txBody>
          <a:bodyPr vert="horz" lIns="0" tIns="0" rIns="0" bIns="0" rtlCol="0" anchor="b">
            <a:noAutofit/>
          </a:bodyPr>
          <a:lstStyle>
            <a:lvl1pPr algn="r">
              <a:defRPr lang="en-ZA" sz="3500" b="1" cap="all" baseline="0" dirty="0"/>
            </a:lvl1pPr>
          </a:lstStyle>
          <a:p>
            <a:pPr marL="0" lvl="0" algn="r"/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5800" y="4608000"/>
            <a:ext cx="5085650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01681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Freeform: Shape 13" title="Arrow">
            <a:extLst>
              <a:ext uri="{FF2B5EF4-FFF2-40B4-BE49-F238E27FC236}">
                <a16:creationId xmlns:a16="http://schemas.microsoft.com/office/drawing/2014/main" id="{02DBE11B-8F8E-48E5-9449-E6E9E355DA0F}"/>
              </a:ext>
            </a:extLst>
          </p:cNvPr>
          <p:cNvSpPr/>
          <p:nvPr userDrawn="1"/>
        </p:nvSpPr>
        <p:spPr>
          <a:xfrm flipH="1">
            <a:off x="403177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476241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Freeform: Shape 14" title="Arrow">
            <a:extLst>
              <a:ext uri="{FF2B5EF4-FFF2-40B4-BE49-F238E27FC236}">
                <a16:creationId xmlns:a16="http://schemas.microsoft.com/office/drawing/2014/main" id="{6EF06703-92AF-44B7-8CE1-044DD2093118}"/>
              </a:ext>
            </a:extLst>
          </p:cNvPr>
          <p:cNvSpPr/>
          <p:nvPr userDrawn="1"/>
        </p:nvSpPr>
        <p:spPr>
          <a:xfrm flipH="1">
            <a:off x="790633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350800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D536EE-5B38-4E2F-B796-E4E5C97C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C32B7C1-ABDB-491C-B644-84474A5ADAF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7196159-5065-4F13-BE36-C9AAE1E7047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FE9D6AE-A9C2-4841-93E3-5285C40927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1A5AC53-BFFC-4A53-8344-0538ECEFC6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1681" y="1728000"/>
            <a:ext cx="3240000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4E072CE-C186-4DB7-BB84-C8216816DFB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76241" y="1728000"/>
            <a:ext cx="3240087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2CE4D36-2AC5-45F3-82DD-BA8C841BBA0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50232" y="1728000"/>
            <a:ext cx="3240087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noProof="0"/>
              <a:t>Section 3 Title</a:t>
            </a:r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606421" y="3866682"/>
            <a:ext cx="109950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26066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1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069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6122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1175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91782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228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12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6334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493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1387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440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654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599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6652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1705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6758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181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864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1917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970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21297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2023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707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206998" y="2190750"/>
            <a:ext cx="1793875" cy="561975"/>
          </a:xfrm>
          <a:noFill/>
          <a:ln w="3175">
            <a:solidFill>
              <a:schemeClr val="bg1">
                <a:alpha val="52000"/>
              </a:schemeClr>
            </a:solidFill>
          </a:ln>
        </p:spPr>
        <p:txBody>
          <a:bodyPr tIns="36000" anchor="t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25872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BAFDBA-55A9-474E-B718-9A082A4EC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B8B7D-30D2-4642-AD21-0E2F8D85A424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E7080-8808-492F-8C61-44DEA0F09990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1B66C276-44E8-433F-9CFB-2C5032B730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EC13E70C-589A-40D0-83ED-C913136ACD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1200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1200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1200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1200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45BB7166-E008-49D6-8450-A5312FEF5DA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172997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172997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172997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172997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8" name="Picture Placeholder 4">
            <a:extLst>
              <a:ext uri="{FF2B5EF4-FFF2-40B4-BE49-F238E27FC236}">
                <a16:creationId xmlns:a16="http://schemas.microsoft.com/office/drawing/2014/main" id="{B8CCF0D9-2E35-46E1-9212-1B3509896D2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794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4988E9-7A39-4529-8C9C-2B5DB99D3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F9ED8-9A9C-443A-BA3F-560FC1AF9653}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118C2-75B3-4BD8-82FE-6B58FA497537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E5815719-95C6-4247-B73D-C265876026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12424001-B070-42CA-89F1-75B99FC8EDE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24882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99635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015449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06D803D4-7F73-49F7-9CC0-E376C2AB01D5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634095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00884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016756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55A4F561-30F1-443F-9FFB-05E1EC71524E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643308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018063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01806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4" name="Picture Placeholder 15">
            <a:extLst>
              <a:ext uri="{FF2B5EF4-FFF2-40B4-BE49-F238E27FC236}">
                <a16:creationId xmlns:a16="http://schemas.microsoft.com/office/drawing/2014/main" id="{E9836B2F-D2CC-4A47-A3FE-016E92B80252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624882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999635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015449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Picture Placeholder 15">
            <a:extLst>
              <a:ext uri="{FF2B5EF4-FFF2-40B4-BE49-F238E27FC236}">
                <a16:creationId xmlns:a16="http://schemas.microsoft.com/office/drawing/2014/main" id="{02EC6DDF-472F-47FF-AB50-84DEB99BB340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34095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00884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016756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6" name="Picture Placeholder 15">
            <a:extLst>
              <a:ext uri="{FF2B5EF4-FFF2-40B4-BE49-F238E27FC236}">
                <a16:creationId xmlns:a16="http://schemas.microsoft.com/office/drawing/2014/main" id="{B6BBF386-2A9D-4CE1-BEA4-F34ECCB54C5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8643308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0018063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01806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E86487-436E-4E20-818F-6FE24592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773E5-5A1D-47F5-A9E8-22ED16ACFB98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C18B1-2A69-45F2-9E64-4039A1621DF4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2378066"/>
            <a:ext cx="5008820" cy="438230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2167601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2644738"/>
            <a:ext cx="4456700" cy="2167600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80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</a:t>
            </a:r>
            <a:br>
              <a:rPr lang="en-US" noProof="0"/>
            </a:br>
            <a:r>
              <a:rPr lang="en-US" noProof="0"/>
              <a:t>YOU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>
            <a:extLst>
              <a:ext uri="{FF2B5EF4-FFF2-40B4-BE49-F238E27FC236}">
                <a16:creationId xmlns:a16="http://schemas.microsoft.com/office/drawing/2014/main" id="{3BCBEEC5-D921-4710-B8FF-692DAB4797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62798" y="5025053"/>
            <a:ext cx="4123927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DB91AC62-3ECA-4CD6-9D68-BD76E467ED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62798" y="5431223"/>
            <a:ext cx="4123927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ADDC2574-9CF3-4678-9FEE-004CF6F470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62798" y="5817586"/>
            <a:ext cx="4123927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4CC733C3-A907-460A-8AD7-49363E9AAB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63009" y="6203950"/>
            <a:ext cx="4125482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83FB367-9560-41D1-B4DB-0D0284D31E3E}"/>
              </a:ext>
            </a:extLst>
          </p:cNvPr>
          <p:cNvSpPr/>
          <p:nvPr userDrawn="1"/>
        </p:nvSpPr>
        <p:spPr>
          <a:xfrm>
            <a:off x="3004667" y="2917733"/>
            <a:ext cx="1022532" cy="102253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765916E-A562-4EC7-BECD-E09320F7CE22}"/>
              </a:ext>
            </a:extLst>
          </p:cNvPr>
          <p:cNvSpPr/>
          <p:nvPr userDrawn="1"/>
        </p:nvSpPr>
        <p:spPr>
          <a:xfrm>
            <a:off x="3477091" y="3390157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F3BE85F-A442-4F7A-B17E-B0AD0A1A5A32}"/>
              </a:ext>
            </a:extLst>
          </p:cNvPr>
          <p:cNvSpPr/>
          <p:nvPr userDrawn="1"/>
        </p:nvSpPr>
        <p:spPr>
          <a:xfrm>
            <a:off x="2176606" y="2068627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1024262-F018-4B83-BC12-AE595F2BBD39}"/>
              </a:ext>
            </a:extLst>
          </p:cNvPr>
          <p:cNvSpPr/>
          <p:nvPr userDrawn="1"/>
        </p:nvSpPr>
        <p:spPr>
          <a:xfrm>
            <a:off x="3497933" y="2018703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9AA664F-1891-4089-A1EC-D4D78A20D903}"/>
              </a:ext>
            </a:extLst>
          </p:cNvPr>
          <p:cNvSpPr/>
          <p:nvPr userDrawn="1"/>
        </p:nvSpPr>
        <p:spPr>
          <a:xfrm>
            <a:off x="3438860" y="4711087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5574B58-F4FB-4017-9DA9-6F879B9007C3}"/>
              </a:ext>
            </a:extLst>
          </p:cNvPr>
          <p:cNvCxnSpPr>
            <a:cxnSpLocks/>
          </p:cNvCxnSpPr>
          <p:nvPr userDrawn="1"/>
        </p:nvCxnSpPr>
        <p:spPr>
          <a:xfrm flipV="1">
            <a:off x="2874362" y="4154407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BCF129E-ECF4-486F-B299-1D7AB5F17351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2874362" y="1401738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072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0294365-4003-437C-A0F5-524248E374DD}"/>
              </a:ext>
            </a:extLst>
          </p:cNvPr>
          <p:cNvSpPr/>
          <p:nvPr userDrawn="1"/>
        </p:nvSpPr>
        <p:spPr>
          <a:xfrm>
            <a:off x="0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FA281E-522D-4FF3-9C5D-ABFB832C7091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Rectangle 22" title="Overlay Graphic">
            <a:extLst>
              <a:ext uri="{FF2B5EF4-FFF2-40B4-BE49-F238E27FC236}">
                <a16:creationId xmlns:a16="http://schemas.microsoft.com/office/drawing/2014/main" id="{91AAC7D0-2F52-4711-BE35-1406E978A9C9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E5F6BFFB-AC1F-469E-BF67-102C61E468A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Presentation cover option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569475B0-300D-4DAC-9037-4A7165C20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26" name="Rectangle 25" title="Overlay Graphic">
            <a:extLst>
              <a:ext uri="{FF2B5EF4-FFF2-40B4-BE49-F238E27FC236}">
                <a16:creationId xmlns:a16="http://schemas.microsoft.com/office/drawing/2014/main" id="{AD6363D5-DBCE-486B-BFAD-F4486CCB439E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ADF6F8F-C843-46C9-BCAE-3A814A33C0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3C30B5-B1F5-4F75-B228-FD8CA3FBF33D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1ECDD84-471C-4235-9B29-BC10612DDC1E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832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1354EEE-2DC5-4D1B-9807-25660421A0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rIns="396000" anchor="ctr"/>
          <a:lstStyle>
            <a:lvl1pPr marL="0" indent="0" algn="r">
              <a:buNone/>
              <a:defRPr i="1"/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5618A6D-2D01-4E48-A214-E027E1DF2926}"/>
              </a:ext>
            </a:extLst>
          </p:cNvPr>
          <p:cNvSpPr/>
          <p:nvPr userDrawn="1"/>
        </p:nvSpPr>
        <p:spPr>
          <a:xfrm>
            <a:off x="-1" y="6704160"/>
            <a:ext cx="12191999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3A6A3E-8350-4459-B8CC-EAD99A470244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 title="Overlay Graphic">
            <a:extLst>
              <a:ext uri="{FF2B5EF4-FFF2-40B4-BE49-F238E27FC236}">
                <a16:creationId xmlns:a16="http://schemas.microsoft.com/office/drawing/2014/main" id="{116BA484-94A7-491B-8880-A549E58F3024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Presentation cover option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9" name="Rectangle 8" title="Overlay Graphic">
            <a:extLst>
              <a:ext uri="{FF2B5EF4-FFF2-40B4-BE49-F238E27FC236}">
                <a16:creationId xmlns:a16="http://schemas.microsoft.com/office/drawing/2014/main" id="{C7502B15-7A29-47F1-B4E2-978F0C462B12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F8196B-825A-4D0A-BFD3-FE474A8D02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788227-A423-4EF0-AD07-12996A738B02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BA9D355-57CC-4CE6-BAD3-D2C3735E3850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 descr="Cover Title Graphic (Move me around)">
            <a:extLst>
              <a:ext uri="{FF2B5EF4-FFF2-40B4-BE49-F238E27FC236}">
                <a16:creationId xmlns:a16="http://schemas.microsoft.com/office/drawing/2014/main" id="{22DB2211-43FB-4DED-A78D-B675BA45FB49}"/>
              </a:ext>
            </a:extLst>
          </p:cNvPr>
          <p:cNvSpPr/>
          <p:nvPr userDrawn="1"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21" name="Group 20" descr="Cover Title Graphic (Move me around)">
            <a:extLst>
              <a:ext uri="{FF2B5EF4-FFF2-40B4-BE49-F238E27FC236}">
                <a16:creationId xmlns:a16="http://schemas.microsoft.com/office/drawing/2014/main" id="{AD95DECB-9715-4C50-BF9D-619FD8182B17}"/>
              </a:ext>
            </a:extLst>
          </p:cNvPr>
          <p:cNvGrpSpPr/>
          <p:nvPr userDrawn="1"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B44883B-F11E-41B5-9FEB-ED560A239A0E}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0712D12-C314-4A6A-9003-E94F4CC995C4}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26" name="Group 25" descr="Cover Title Graphic (Rotate me)">
            <a:extLst>
              <a:ext uri="{FF2B5EF4-FFF2-40B4-BE49-F238E27FC236}">
                <a16:creationId xmlns:a16="http://schemas.microsoft.com/office/drawing/2014/main" id="{4CDDFE0A-CF92-4F5D-9A01-CDE02D1D5B61}"/>
              </a:ext>
            </a:extLst>
          </p:cNvPr>
          <p:cNvGrpSpPr/>
          <p:nvPr userDrawn="1"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E218AD4-04AC-496E-81D4-3E9AB3797536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4E3872F-2849-4F1E-AA5C-000A13FFE98A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987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1DE6450-88E3-478B-8298-FD7C76A2FAB8}"/>
              </a:ext>
            </a:extLst>
          </p:cNvPr>
          <p:cNvSpPr/>
          <p:nvPr userDrawn="1"/>
        </p:nvSpPr>
        <p:spPr>
          <a:xfrm>
            <a:off x="2176606" y="2187602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5302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EBC7E09B-F6F8-4471-974B-65A91E899D2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lIns="396000" rIns="0" anchor="ctr"/>
          <a:lstStyle>
            <a:lvl1pPr marL="0" indent="0" algn="l">
              <a:buNone/>
              <a:defRPr i="1"/>
            </a:lvl1pPr>
          </a:lstStyle>
          <a:p>
            <a:r>
              <a:rPr lang="en-US" noProof="0" dirty="0"/>
              <a:t>Insert or Drag &amp; Drop your Photo2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0714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1682" y="1152000"/>
            <a:ext cx="10999767" cy="5039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E3A8D-44B7-4CCB-AEEA-A0EF560F15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E58A019-6601-4FFB-9A68-628873651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CA47B37-80B0-5A4F-BDC3-DE42D5B2D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26695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52387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4282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24282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A6AC2DF-47CD-A743-A120-FBE75B801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57554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65473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55141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155141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7E0F6BC-FBF2-3048-B833-616097390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88413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5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860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2860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0B0310F-833E-864C-9FB7-B2B2A67148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9272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9164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168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168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906D597-BA39-4C4D-833F-CC0EE989B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50130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004731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4771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4771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DA538E-510B-4461-9710-1A6EAA4B8948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47FA9C2-43A2-4271-ABC9-7BAD6464148D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8350FCD5-4151-44A8-917B-4D66C8F1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2D65EEF7-301B-486F-AC58-F8095230D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D27D67C-932D-4270-A0E5-6F1F9315A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99424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987A1EC-DB2A-4AA3-8590-C488A6082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61124" y="2942103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1681" y="1152000"/>
            <a:ext cx="5400000" cy="504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90318" y="1152525"/>
            <a:ext cx="5400000" cy="50387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A7A7A7-C80D-4495-B14B-6296A757984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A841D61-5F98-4EC4-B787-EB561508570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C05FD31-A7DF-49EF-9D28-882C100E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1682" y="1152000"/>
            <a:ext cx="5400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1682" y="1584000"/>
            <a:ext cx="5400000" cy="46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90318" y="1584325"/>
            <a:ext cx="5400000" cy="46069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0318" y="1152525"/>
            <a:ext cx="5400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35D8ED-2066-4E08-8401-49E9FAEFB9B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B73A6-9F9E-4741-8EA1-ACBEE74D013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BB8B9F0-A458-406A-93FD-B51037C08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81522-201F-4996-9579-5F11FA4F26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4CE59-25C2-4E40-866A-15718DC5A8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EE8C60A-4B89-4ABC-BBDC-C6357412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C79C6B-1E44-4A07-A0FA-161D3AE6E5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871DF8-D19E-460F-92D7-165B9EBE2B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8423A-8ECB-46CC-AA96-AFD30DF272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92700" y="1016000"/>
            <a:ext cx="6486481" cy="510893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8C527-C631-42AF-94C4-70728E24506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01681" y="3960000"/>
            <a:ext cx="4114800" cy="2164938"/>
          </a:xfrm>
        </p:spPr>
        <p:txBody>
          <a:bodyPr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674D4AD-4133-4DB9-B1FD-CF7D8D1B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1" y="1016000"/>
            <a:ext cx="4114800" cy="2744226"/>
          </a:xfrm>
        </p:spPr>
        <p:txBody>
          <a:bodyPr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B90D34-30D8-41A0-8277-15FABE7B46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1682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3E9349-1106-4A24-B492-C0D854F00F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795196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098FA49-168B-4F86-89CF-B8C8344F3316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5E1821-75EB-4FF2-8952-E1945C42D14F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 descr="Image Placeholder">
            <a:extLst>
              <a:ext uri="{FF2B5EF4-FFF2-40B4-BE49-F238E27FC236}">
                <a16:creationId xmlns:a16="http://schemas.microsoft.com/office/drawing/2014/main" id="{6E51F880-E841-47CE-8E64-B0D1C6EF00F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092699" y="1"/>
            <a:ext cx="6486482" cy="6687110"/>
          </a:xfrm>
          <a:solidFill>
            <a:schemeClr val="tx1">
              <a:lumMod val="95000"/>
              <a:lumOff val="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+mn-lt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13AC73C-8104-4F0B-B04E-FB14DCFDBDF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01681" y="3960000"/>
            <a:ext cx="4114800" cy="2164938"/>
          </a:xfrm>
        </p:spPr>
        <p:txBody>
          <a:bodyPr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207D3A-6D77-4068-8652-5FE1DE2D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9" y="1016000"/>
            <a:ext cx="4114801" cy="2744226"/>
          </a:xfrm>
        </p:spPr>
        <p:txBody>
          <a:bodyPr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6306C0-C390-4360-B704-9B0A7311FF2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3A53F-6548-4F5B-AAEE-2E862AEB1A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57150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4790D010-2852-DE49-BD36-340D6725D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1925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50910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12253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12253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D02C68-EB7D-E044-99A9-658364A3B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87924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10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88252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8252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5962E1D-1D13-2B48-9F3B-CE31039DD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63923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806110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564251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564251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481DA-8671-472C-B2CF-B134EDAD7A53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CC5C2-09E7-4586-9B5F-3532B87B93D0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1E54F41B-75D5-471F-9187-384BD10C8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E99A070-0D10-4FD0-959D-54B40AD049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9777B06-12C0-49D3-A18F-49D1E0574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25080" y="2981545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5E3B0AD5-3645-8443-891F-C0E1D9763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57894" y="2284616"/>
            <a:ext cx="1471544" cy="1471544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 userDrawn="1">
            <p:ph type="pic" sz="quarter" idx="45" hasCustomPrompt="1"/>
          </p:nvPr>
        </p:nvSpPr>
        <p:spPr>
          <a:xfrm>
            <a:off x="63827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588317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88317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E9B724A-B58C-CD4D-8980-C0DFE08B7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3613" y="2284616"/>
            <a:ext cx="1471544" cy="1471544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 userDrawn="1">
            <p:ph type="pic" sz="quarter" idx="47" hasCustomPrompt="1"/>
          </p:nvPr>
        </p:nvSpPr>
        <p:spPr>
          <a:xfrm>
            <a:off x="8368489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7868896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7868896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8894D68-6E31-8646-BFD7-2C0D8C4CD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29332" y="2284616"/>
            <a:ext cx="1471544" cy="1471544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 userDrawn="1">
            <p:ph type="pic" sz="quarter" idx="48" hasCustomPrompt="1"/>
          </p:nvPr>
        </p:nvSpPr>
        <p:spPr>
          <a:xfrm>
            <a:off x="10354208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9854615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9854615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9D3E8CF-7C38-4321-A56A-49D7CA2A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7157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6A7FE8-1975-474D-B747-D7B028C10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975FF3E-1E22-42B2-A043-163B207792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9571B2B-DE4E-494A-8C0A-567D1523D79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4X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D5DB0A-C96D-4B82-95B6-E7A7B8E6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6D532F9-49C3-47DF-8512-47444194027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18F5508-636D-4B8E-B220-493139AF231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90CA185-E043-470F-95CF-875B22903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01332" y="773488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B284336B-BAAE-481C-8386-97B014DFC438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7398512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CFDB63C1-8C36-4108-975B-33B0DBB80A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98919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A75A12D0-6487-4916-9346-CEBAF2AFB7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98919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1A887C7-02BE-4F5E-8DCF-A46A0C580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32191" y="773488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27" name="Picture Placeholder 15">
            <a:extLst>
              <a:ext uri="{FF2B5EF4-FFF2-40B4-BE49-F238E27FC236}">
                <a16:creationId xmlns:a16="http://schemas.microsoft.com/office/drawing/2014/main" id="{B5A932A2-E3A1-45CA-994D-EEDA802E0EAD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9529371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BBCF784F-456C-4904-BC40-A4B0A58C643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29778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73EE3E7-3A9B-466C-9FD3-98D33887F40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029778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2D0F7D1-0D65-4376-B381-E7B5C5F9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00354" y="3771131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FB596127-06BD-4C58-8ACA-B5598699CDCC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397534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9D601562-9249-47A2-9550-804AE9F10FD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898919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F8B9D875-2C45-4EDA-9273-6A61CA99C81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8989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402406B-416D-47F8-A75D-831B8879A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31213" y="3771131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41" name="Picture Placeholder 15">
            <a:extLst>
              <a:ext uri="{FF2B5EF4-FFF2-40B4-BE49-F238E27FC236}">
                <a16:creationId xmlns:a16="http://schemas.microsoft.com/office/drawing/2014/main" id="{52443373-B630-41A4-AD86-A84619AC81F1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9528393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6BDB8BBD-CC0D-49EF-B446-80DF35EDE4F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029778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A277C0EF-3DAB-495B-AA7A-69450D86197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0297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E1008A4-54EE-4B43-9BCF-279C5CEA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39289" y="3753131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BD3F08B-8063-4DB3-9FBB-D9B9215CB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93206" y="1345564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24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4965CF9A-6F29-4DC3-B1BB-34A23DB8E5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86167" y="799242"/>
            <a:ext cx="10705833" cy="6195852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6D532F9-49C3-47DF-8512-474441940275}"/>
              </a:ext>
            </a:extLst>
          </p:cNvPr>
          <p:cNvCxnSpPr>
            <a:cxnSpLocks/>
          </p:cNvCxnSpPr>
          <p:nvPr userDrawn="1"/>
        </p:nvCxnSpPr>
        <p:spPr>
          <a:xfrm>
            <a:off x="545014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18F5508-636D-4B8E-B220-493139AF2313}"/>
              </a:ext>
            </a:extLst>
          </p:cNvPr>
          <p:cNvCxnSpPr>
            <a:cxnSpLocks/>
          </p:cNvCxnSpPr>
          <p:nvPr userDrawn="1"/>
        </p:nvCxnSpPr>
        <p:spPr>
          <a:xfrm>
            <a:off x="44132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1288050"/>
            <a:ext cx="4993813" cy="5472319"/>
          </a:xfrm>
          <a:solidFill>
            <a:schemeClr val="tx1">
              <a:alpha val="70000"/>
            </a:schemeClr>
          </a:solidFill>
        </p:spPr>
        <p:txBody>
          <a:bodyPr tIns="288000" rIns="252000" bIns="1188000" anchor="t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2971788"/>
            <a:ext cx="4283297" cy="474448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 userDrawn="1"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3F940399-0EA2-4F26-93EA-6EF93D869CE8}"/>
              </a:ext>
            </a:extLst>
          </p:cNvPr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6488111" y="1288050"/>
            <a:ext cx="5703889" cy="4320000"/>
          </a:xfrm>
          <a:solidFill>
            <a:schemeClr val="tx1"/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DD41659-75CD-4A77-8E99-4A04870C7FE0}"/>
              </a:ext>
            </a:extLst>
          </p:cNvPr>
          <p:cNvSpPr>
            <a:spLocks noGrp="1"/>
          </p:cNvSpPr>
          <p:nvPr userDrawn="1">
            <p:ph idx="52" hasCustomPrompt="1"/>
          </p:nvPr>
        </p:nvSpPr>
        <p:spPr>
          <a:xfrm>
            <a:off x="890787" y="3639469"/>
            <a:ext cx="4283297" cy="18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688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124F1-8800-42C8-84AC-ADC1E7ED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0BC414-34B2-428E-A2A3-9A586561984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52ADA-7D42-4A8D-A7EE-45243B68806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9527026-8CF5-41F5-92D1-B7C6EF5B81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54997" y="2207063"/>
            <a:ext cx="3120238" cy="3120238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noProof="0"/>
              <a:t>Section Header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1800" y="1593150"/>
            <a:ext cx="4348065" cy="4348065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noProof="0"/>
              <a:t>Section Header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23559" y="1864921"/>
            <a:ext cx="3804522" cy="3804522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dirty="0"/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30F96C7-098F-4133-9155-82499E25F7EC}"/>
              </a:ext>
            </a:extLst>
          </p:cNvPr>
          <p:cNvSpPr/>
          <p:nvPr userDrawn="1"/>
        </p:nvSpPr>
        <p:spPr>
          <a:xfrm>
            <a:off x="4123560" y="2671832"/>
            <a:ext cx="646927" cy="2190705"/>
          </a:xfrm>
          <a:custGeom>
            <a:avLst/>
            <a:gdLst>
              <a:gd name="connsiteX0" fmla="*/ 348641 w 646927"/>
              <a:gd name="connsiteY0" fmla="*/ 0 h 2190705"/>
              <a:gd name="connsiteX1" fmla="*/ 384533 w 646927"/>
              <a:gd name="connsiteY1" fmla="*/ 59080 h 2190705"/>
              <a:gd name="connsiteX2" fmla="*/ 646927 w 646927"/>
              <a:gd name="connsiteY2" fmla="*/ 1095353 h 2190705"/>
              <a:gd name="connsiteX3" fmla="*/ 384533 w 646927"/>
              <a:gd name="connsiteY3" fmla="*/ 2131626 h 2190705"/>
              <a:gd name="connsiteX4" fmla="*/ 348642 w 646927"/>
              <a:gd name="connsiteY4" fmla="*/ 2190705 h 2190705"/>
              <a:gd name="connsiteX5" fmla="*/ 324877 w 646927"/>
              <a:gd name="connsiteY5" fmla="*/ 2158925 h 2190705"/>
              <a:gd name="connsiteX6" fmla="*/ 0 w 646927"/>
              <a:gd name="connsiteY6" fmla="*/ 1095352 h 2190705"/>
              <a:gd name="connsiteX7" fmla="*/ 324877 w 646927"/>
              <a:gd name="connsiteY7" fmla="*/ 31780 h 219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6927" h="2190705">
                <a:moveTo>
                  <a:pt x="348641" y="0"/>
                </a:moveTo>
                <a:lnTo>
                  <a:pt x="384533" y="59080"/>
                </a:lnTo>
                <a:cubicBezTo>
                  <a:pt x="551874" y="367126"/>
                  <a:pt x="646927" y="720139"/>
                  <a:pt x="646927" y="1095353"/>
                </a:cubicBezTo>
                <a:cubicBezTo>
                  <a:pt x="646927" y="1470567"/>
                  <a:pt x="551874" y="1823580"/>
                  <a:pt x="384533" y="2131626"/>
                </a:cubicBezTo>
                <a:lnTo>
                  <a:pt x="348642" y="2190705"/>
                </a:lnTo>
                <a:lnTo>
                  <a:pt x="324877" y="2158925"/>
                </a:lnTo>
                <a:cubicBezTo>
                  <a:pt x="119767" y="1855322"/>
                  <a:pt x="0" y="1489323"/>
                  <a:pt x="0" y="1095352"/>
                </a:cubicBezTo>
                <a:cubicBezTo>
                  <a:pt x="0" y="701381"/>
                  <a:pt x="119767" y="335383"/>
                  <a:pt x="324877" y="31780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46AA56D-F7DE-4D68-A178-7B35A0A68A2C}"/>
              </a:ext>
            </a:extLst>
          </p:cNvPr>
          <p:cNvSpPr/>
          <p:nvPr userDrawn="1"/>
        </p:nvSpPr>
        <p:spPr>
          <a:xfrm>
            <a:off x="7445617" y="2900739"/>
            <a:ext cx="473084" cy="1732886"/>
          </a:xfrm>
          <a:custGeom>
            <a:avLst/>
            <a:gdLst>
              <a:gd name="connsiteX0" fmla="*/ 262899 w 473084"/>
              <a:gd name="connsiteY0" fmla="*/ 0 h 1732886"/>
              <a:gd name="connsiteX1" fmla="*/ 323595 w 473084"/>
              <a:gd name="connsiteY1" fmla="*/ 125997 h 1732886"/>
              <a:gd name="connsiteX2" fmla="*/ 473084 w 473084"/>
              <a:gd name="connsiteY2" fmla="*/ 866443 h 1732886"/>
              <a:gd name="connsiteX3" fmla="*/ 323595 w 473084"/>
              <a:gd name="connsiteY3" fmla="*/ 1606889 h 1732886"/>
              <a:gd name="connsiteX4" fmla="*/ 262899 w 473084"/>
              <a:gd name="connsiteY4" fmla="*/ 1732886 h 1732886"/>
              <a:gd name="connsiteX5" fmla="*/ 188298 w 473084"/>
              <a:gd name="connsiteY5" fmla="*/ 1610089 h 1732886"/>
              <a:gd name="connsiteX6" fmla="*/ 0 w 473084"/>
              <a:gd name="connsiteY6" fmla="*/ 866443 h 1732886"/>
              <a:gd name="connsiteX7" fmla="*/ 188298 w 473084"/>
              <a:gd name="connsiteY7" fmla="*/ 122798 h 173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3084" h="1732886">
                <a:moveTo>
                  <a:pt x="262899" y="0"/>
                </a:moveTo>
                <a:lnTo>
                  <a:pt x="323595" y="125997"/>
                </a:lnTo>
                <a:cubicBezTo>
                  <a:pt x="419855" y="353581"/>
                  <a:pt x="473084" y="603796"/>
                  <a:pt x="473084" y="866443"/>
                </a:cubicBezTo>
                <a:cubicBezTo>
                  <a:pt x="473084" y="1129091"/>
                  <a:pt x="419855" y="1379306"/>
                  <a:pt x="323595" y="1606889"/>
                </a:cubicBezTo>
                <a:lnTo>
                  <a:pt x="262899" y="1732886"/>
                </a:lnTo>
                <a:lnTo>
                  <a:pt x="188298" y="1610089"/>
                </a:lnTo>
                <a:cubicBezTo>
                  <a:pt x="68212" y="1389030"/>
                  <a:pt x="0" y="1135702"/>
                  <a:pt x="0" y="866443"/>
                </a:cubicBezTo>
                <a:cubicBezTo>
                  <a:pt x="0" y="597184"/>
                  <a:pt x="68212" y="343856"/>
                  <a:pt x="188298" y="122798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00023" y="20913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832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20011" y="20913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3582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763617" y="20913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25116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E60A3F-C4C6-4B36-95C8-D6B9BFEA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73C13C2-0AB1-4148-839D-5541DF3B6FAA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3335684-35F6-427A-9110-6965E7EACD9E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7968EE05-411F-4127-9247-9A4C13FA0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F184B85-CF0D-4108-84D1-D399A7A65D56}"/>
              </a:ext>
            </a:extLst>
          </p:cNvPr>
          <p:cNvSpPr/>
          <p:nvPr userDrawn="1"/>
        </p:nvSpPr>
        <p:spPr>
          <a:xfrm>
            <a:off x="7431629" y="3729282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6016725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1" y="3652910"/>
            <a:ext cx="111694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1400" y="1069941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21400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10800" y="3354600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5FA8FA-BF7A-4B3E-8DB9-5EC31D50B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E0CE7-9A60-466A-9250-F9584A52198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06C98-179A-4BE0-854E-C0F17963757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B6CB7A4-3F87-40B5-90E8-CDBE273668A3}"/>
              </a:ext>
            </a:extLst>
          </p:cNvPr>
          <p:cNvSpPr/>
          <p:nvPr userDrawn="1"/>
        </p:nvSpPr>
        <p:spPr>
          <a:xfrm>
            <a:off x="11580000" y="6704160"/>
            <a:ext cx="612000" cy="153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8A2F97-6D60-46FC-A9F8-936208153882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590B2D3-A5A2-4560-AC65-2077AE62E3CA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0349" y="162707"/>
            <a:ext cx="1308679" cy="504924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682" y="1152000"/>
            <a:ext cx="10999767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1682" y="6320622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DBAFA2-F5E0-42BB-B15D-53BACE961ED2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64" r:id="rId4"/>
    <p:sldLayoutId id="2147483684" r:id="rId5"/>
    <p:sldLayoutId id="2147483685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83" r:id="rId14"/>
    <p:sldLayoutId id="2147483675" r:id="rId15"/>
    <p:sldLayoutId id="2147483679" r:id="rId16"/>
    <p:sldLayoutId id="2147483680" r:id="rId17"/>
    <p:sldLayoutId id="2147483682" r:id="rId18"/>
    <p:sldLayoutId id="2147483650" r:id="rId19"/>
    <p:sldLayoutId id="2147483652" r:id="rId20"/>
    <p:sldLayoutId id="2147483653" r:id="rId21"/>
    <p:sldLayoutId id="2147483654" r:id="rId22"/>
    <p:sldLayoutId id="2147483655" r:id="rId23"/>
    <p:sldLayoutId id="2147483677" r:id="rId24"/>
    <p:sldLayoutId id="2147483678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32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44.svg"/><Relationship Id="rId11" Type="http://schemas.openxmlformats.org/officeDocument/2006/relationships/chart" Target="../charts/chart1.xml"/><Relationship Id="rId5" Type="http://schemas.openxmlformats.org/officeDocument/2006/relationships/image" Target="../media/image43.png"/><Relationship Id="rId10" Type="http://schemas.openxmlformats.org/officeDocument/2006/relationships/image" Target="../media/image14.svg"/><Relationship Id="rId4" Type="http://schemas.openxmlformats.org/officeDocument/2006/relationships/image" Target="../media/image33.svg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loud_computing#Early_history" TargetMode="External"/><Relationship Id="rId3" Type="http://schemas.openxmlformats.org/officeDocument/2006/relationships/image" Target="../media/image48.png"/><Relationship Id="rId7" Type="http://schemas.openxmlformats.org/officeDocument/2006/relationships/hyperlink" Target="https://www.ecpi.edu/blog/a-brief-history-of-cloud-computing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technologyreview.com/s/425970/who-coined-cloud-computing/" TargetMode="External"/><Relationship Id="rId5" Type="http://schemas.openxmlformats.org/officeDocument/2006/relationships/hyperlink" Target="https://www.uniprint.net/en/7-types-cloud-computing-structures/" TargetMode="External"/><Relationship Id="rId4" Type="http://schemas.openxmlformats.org/officeDocument/2006/relationships/hyperlink" Target="https://www.youtube.com/watch?v=IT1X42D1KeA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10" Type="http://schemas.openxmlformats.org/officeDocument/2006/relationships/image" Target="../media/image12.jpg"/><Relationship Id="rId4" Type="http://schemas.openxmlformats.org/officeDocument/2006/relationships/image" Target="../media/image6.jp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jp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jpg"/><Relationship Id="rId10" Type="http://schemas.openxmlformats.org/officeDocument/2006/relationships/image" Target="../media/image26.png"/><Relationship Id="rId4" Type="http://schemas.openxmlformats.org/officeDocument/2006/relationships/image" Target="../media/image20.jpg"/><Relationship Id="rId9" Type="http://schemas.openxmlformats.org/officeDocument/2006/relationships/image" Target="../media/image25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13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sv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14.svg"/><Relationship Id="rId9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Digital signboard at night">
            <a:extLst>
              <a:ext uri="{FF2B5EF4-FFF2-40B4-BE49-F238E27FC236}">
                <a16:creationId xmlns:a16="http://schemas.microsoft.com/office/drawing/2014/main" id="{158A29DA-889A-405F-9EBC-17F0179D75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-13252"/>
            <a:ext cx="12192000" cy="6704013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0B8B412-7962-44AD-8293-75C5384B7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ED47D5-16A1-40D1-96F9-393B25587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441324" y="187588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B4E65B-AD78-4F8E-AF3D-775924565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917" y="3371461"/>
            <a:ext cx="5167824" cy="2069245"/>
          </a:xfrm>
        </p:spPr>
        <p:txBody>
          <a:bodyPr/>
          <a:lstStyle/>
          <a:p>
            <a:pPr algn="ctr"/>
            <a:r>
              <a:rPr lang="en-US" dirty="0"/>
              <a:t>Role of </a:t>
            </a:r>
            <a:br>
              <a:rPr lang="en-US" dirty="0"/>
            </a:br>
            <a:r>
              <a:rPr lang="en-US" dirty="0"/>
              <a:t>cloud </a:t>
            </a:r>
            <a:br>
              <a:rPr lang="en-US" dirty="0"/>
            </a:br>
            <a:r>
              <a:rPr lang="en-US" dirty="0"/>
              <a:t>in </a:t>
            </a:r>
            <a:br>
              <a:rPr lang="en-US" dirty="0"/>
            </a:br>
            <a:r>
              <a:rPr lang="en-US" dirty="0"/>
              <a:t>iT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64A9BB-6E23-4A5F-9B9E-D9C953E9F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60555" y="5377635"/>
            <a:ext cx="2631446" cy="1116721"/>
          </a:xfrm>
        </p:spPr>
        <p:txBody>
          <a:bodyPr/>
          <a:lstStyle/>
          <a:p>
            <a:pPr algn="l"/>
            <a:r>
              <a:rPr lang="en-US" b="1" dirty="0"/>
              <a:t>Presentation By:</a:t>
            </a:r>
          </a:p>
          <a:p>
            <a:pPr algn="l"/>
            <a:r>
              <a:rPr lang="en-US" b="1" noProof="1"/>
              <a:t>Goutami Padmanabhan</a:t>
            </a:r>
          </a:p>
          <a:p>
            <a:pPr algn="l"/>
            <a:r>
              <a:rPr lang="en-US" b="1" noProof="1"/>
              <a:t>Balaji GurumoorthY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85A67E-A75A-47A0-A846-3772FAE1B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178E4B4-24A5-4096-A3D1-F762B1F4B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1B86F4D-9AF7-49E0-AEDA-AB23809D657B}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E8D72F0-ECB8-4873-A8F4-C15E2290E288}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FF208F-FFDF-40EC-81E0-20313AC11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759BE1D-6457-4E8F-B887-C13222320C54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26FAD40-E4F7-473C-B6BB-05C6E57D7349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BD2E0D-D8D7-4940-9A82-1ACDAD32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658F5F-1D95-45C0-BA5E-84A608B4A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403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A2F7F47-960C-4025-BA3B-9C7367024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630" y="130865"/>
            <a:ext cx="9973553" cy="432000"/>
          </a:xfrm>
        </p:spPr>
        <p:txBody>
          <a:bodyPr/>
          <a:lstStyle/>
          <a:p>
            <a:r>
              <a:rPr lang="en-US" dirty="0"/>
              <a:t>Cloud in IT Management – Responsibilities and Tasks</a:t>
            </a:r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F652BBE7-C8AF-4D4B-9659-14D877991D1C}"/>
              </a:ext>
            </a:extLst>
          </p:cNvPr>
          <p:cNvSpPr/>
          <p:nvPr/>
        </p:nvSpPr>
        <p:spPr>
          <a:xfrm>
            <a:off x="4837044" y="2934403"/>
            <a:ext cx="1868556" cy="1229139"/>
          </a:xfrm>
          <a:prstGeom prst="cloud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: Folded Corner 21">
            <a:extLst>
              <a:ext uri="{FF2B5EF4-FFF2-40B4-BE49-F238E27FC236}">
                <a16:creationId xmlns:a16="http://schemas.microsoft.com/office/drawing/2014/main" id="{5142B162-0FA3-4DF2-A0BD-94D994BCAD48}"/>
              </a:ext>
            </a:extLst>
          </p:cNvPr>
          <p:cNvSpPr/>
          <p:nvPr/>
        </p:nvSpPr>
        <p:spPr>
          <a:xfrm>
            <a:off x="2835965" y="1213878"/>
            <a:ext cx="1073426" cy="1229139"/>
          </a:xfrm>
          <a:prstGeom prst="foldedCorner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Plaque 22">
            <a:extLst>
              <a:ext uri="{FF2B5EF4-FFF2-40B4-BE49-F238E27FC236}">
                <a16:creationId xmlns:a16="http://schemas.microsoft.com/office/drawing/2014/main" id="{7E3A71A3-498A-430C-A71E-06D496240151}"/>
              </a:ext>
            </a:extLst>
          </p:cNvPr>
          <p:cNvSpPr/>
          <p:nvPr/>
        </p:nvSpPr>
        <p:spPr>
          <a:xfrm>
            <a:off x="1749287" y="2975465"/>
            <a:ext cx="1192695" cy="1229139"/>
          </a:xfrm>
          <a:prstGeom prst="plaqu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lowchart: Magnetic Disk 23">
            <a:extLst>
              <a:ext uri="{FF2B5EF4-FFF2-40B4-BE49-F238E27FC236}">
                <a16:creationId xmlns:a16="http://schemas.microsoft.com/office/drawing/2014/main" id="{27730643-B28F-4E04-BC1F-F69D1DFD407B}"/>
              </a:ext>
            </a:extLst>
          </p:cNvPr>
          <p:cNvSpPr/>
          <p:nvPr/>
        </p:nvSpPr>
        <p:spPr>
          <a:xfrm>
            <a:off x="7421217" y="1213878"/>
            <a:ext cx="1219200" cy="1229139"/>
          </a:xfrm>
          <a:prstGeom prst="flowChartMagneticDisk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: Beveled 24">
            <a:extLst>
              <a:ext uri="{FF2B5EF4-FFF2-40B4-BE49-F238E27FC236}">
                <a16:creationId xmlns:a16="http://schemas.microsoft.com/office/drawing/2014/main" id="{6563DF2F-C59D-4F93-8107-C4B85E8D5C61}"/>
              </a:ext>
            </a:extLst>
          </p:cNvPr>
          <p:cNvSpPr/>
          <p:nvPr/>
        </p:nvSpPr>
        <p:spPr>
          <a:xfrm>
            <a:off x="8812695" y="2820104"/>
            <a:ext cx="1338470" cy="1457739"/>
          </a:xfrm>
          <a:prstGeom prst="bevel">
            <a:avLst>
              <a:gd name="adj" fmla="val 13490"/>
            </a:avLst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ame 25">
            <a:extLst>
              <a:ext uri="{FF2B5EF4-FFF2-40B4-BE49-F238E27FC236}">
                <a16:creationId xmlns:a16="http://schemas.microsoft.com/office/drawing/2014/main" id="{016B726E-C511-4899-9530-80B94A9B7637}"/>
              </a:ext>
            </a:extLst>
          </p:cNvPr>
          <p:cNvSpPr/>
          <p:nvPr/>
        </p:nvSpPr>
        <p:spPr>
          <a:xfrm>
            <a:off x="5121965" y="672545"/>
            <a:ext cx="1219200" cy="1229139"/>
          </a:xfrm>
          <a:prstGeom prst="fram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Budget &amp; Costs</a:t>
            </a:r>
          </a:p>
        </p:txBody>
      </p:sp>
      <p:sp>
        <p:nvSpPr>
          <p:cNvPr id="27" name="Decagon 26">
            <a:extLst>
              <a:ext uri="{FF2B5EF4-FFF2-40B4-BE49-F238E27FC236}">
                <a16:creationId xmlns:a16="http://schemas.microsoft.com/office/drawing/2014/main" id="{CABA053F-1CCB-4837-852D-EC67BAB39BCB}"/>
              </a:ext>
            </a:extLst>
          </p:cNvPr>
          <p:cNvSpPr/>
          <p:nvPr/>
        </p:nvSpPr>
        <p:spPr>
          <a:xfrm>
            <a:off x="7421217" y="4687004"/>
            <a:ext cx="1391478" cy="1229139"/>
          </a:xfrm>
          <a:prstGeom prst="decagon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Circle: Hollow 28">
            <a:extLst>
              <a:ext uri="{FF2B5EF4-FFF2-40B4-BE49-F238E27FC236}">
                <a16:creationId xmlns:a16="http://schemas.microsoft.com/office/drawing/2014/main" id="{19E9615E-42C3-4020-B01A-68ADD60AE0FF}"/>
              </a:ext>
            </a:extLst>
          </p:cNvPr>
          <p:cNvSpPr/>
          <p:nvPr/>
        </p:nvSpPr>
        <p:spPr>
          <a:xfrm>
            <a:off x="2676939" y="4558748"/>
            <a:ext cx="1391478" cy="1357395"/>
          </a:xfrm>
          <a:prstGeom prst="donut">
            <a:avLst>
              <a:gd name="adj" fmla="val 6408"/>
            </a:avLst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Flowchart: Multidocument 29">
            <a:extLst>
              <a:ext uri="{FF2B5EF4-FFF2-40B4-BE49-F238E27FC236}">
                <a16:creationId xmlns:a16="http://schemas.microsoft.com/office/drawing/2014/main" id="{DFC2BA9F-663E-4588-A080-CB74EF9044BD}"/>
              </a:ext>
            </a:extLst>
          </p:cNvPr>
          <p:cNvSpPr/>
          <p:nvPr/>
        </p:nvSpPr>
        <p:spPr>
          <a:xfrm>
            <a:off x="5135217" y="5329716"/>
            <a:ext cx="1219200" cy="1357395"/>
          </a:xfrm>
          <a:prstGeom prst="flowChartMultidocument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9821C15-6867-4B41-AC7F-0062AF445360}"/>
              </a:ext>
            </a:extLst>
          </p:cNvPr>
          <p:cNvSpPr txBox="1"/>
          <p:nvPr/>
        </p:nvSpPr>
        <p:spPr>
          <a:xfrm>
            <a:off x="5013967" y="3112626"/>
            <a:ext cx="2049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Cloud in IT Management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E80B886-3560-4E74-9A6E-94AF5D660EF2}"/>
              </a:ext>
            </a:extLst>
          </p:cNvPr>
          <p:cNvSpPr txBox="1"/>
          <p:nvPr/>
        </p:nvSpPr>
        <p:spPr>
          <a:xfrm>
            <a:off x="2862471" y="1213878"/>
            <a:ext cx="2126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Business </a:t>
            </a:r>
          </a:p>
          <a:p>
            <a:r>
              <a:rPr lang="en-US" dirty="0">
                <a:solidFill>
                  <a:schemeClr val="bg1"/>
                </a:solidFill>
              </a:rPr>
              <a:t>Require</a:t>
            </a:r>
          </a:p>
          <a:p>
            <a:r>
              <a:rPr lang="en-US" dirty="0">
                <a:solidFill>
                  <a:schemeClr val="bg1"/>
                </a:solidFill>
              </a:rPr>
              <a:t>ments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90C5A87-274B-4D38-97DE-4FED3BDF61C4}"/>
              </a:ext>
            </a:extLst>
          </p:cNvPr>
          <p:cNvSpPr txBox="1"/>
          <p:nvPr/>
        </p:nvSpPr>
        <p:spPr>
          <a:xfrm>
            <a:off x="7460976" y="1646027"/>
            <a:ext cx="1643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Protection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DCF7F41-E0EB-4A4C-902C-56EB4A8E2FE2}"/>
              </a:ext>
            </a:extLst>
          </p:cNvPr>
          <p:cNvSpPr txBox="1"/>
          <p:nvPr/>
        </p:nvSpPr>
        <p:spPr>
          <a:xfrm>
            <a:off x="5121965" y="5611750"/>
            <a:ext cx="960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Storage Management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DAD811D-DBC4-410C-B433-75D765EB1B5F}"/>
              </a:ext>
            </a:extLst>
          </p:cNvPr>
          <p:cNvSpPr txBox="1"/>
          <p:nvPr/>
        </p:nvSpPr>
        <p:spPr>
          <a:xfrm>
            <a:off x="1572364" y="3216482"/>
            <a:ext cx="1515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Safety &amp; Compliance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0003850-B595-4FD6-AF59-A9545112A06A}"/>
              </a:ext>
            </a:extLst>
          </p:cNvPr>
          <p:cNvSpPr txBox="1"/>
          <p:nvPr/>
        </p:nvSpPr>
        <p:spPr>
          <a:xfrm>
            <a:off x="8998226" y="3216481"/>
            <a:ext cx="1338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Network Security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42FCD4A-1881-4607-9ACD-2A204F56B3C3}"/>
              </a:ext>
            </a:extLst>
          </p:cNvPr>
          <p:cNvSpPr txBox="1"/>
          <p:nvPr/>
        </p:nvSpPr>
        <p:spPr>
          <a:xfrm>
            <a:off x="2718350" y="4864557"/>
            <a:ext cx="1255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Imple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mentation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D99DFAF-45DE-4C84-B711-D96A7446AAD2}"/>
              </a:ext>
            </a:extLst>
          </p:cNvPr>
          <p:cNvSpPr txBox="1"/>
          <p:nvPr/>
        </p:nvSpPr>
        <p:spPr>
          <a:xfrm>
            <a:off x="7659756" y="4868051"/>
            <a:ext cx="1152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Tech Support</a:t>
            </a:r>
          </a:p>
        </p:txBody>
      </p:sp>
      <p:sp>
        <p:nvSpPr>
          <p:cNvPr id="73" name="Arrow: Left-Right 72">
            <a:extLst>
              <a:ext uri="{FF2B5EF4-FFF2-40B4-BE49-F238E27FC236}">
                <a16:creationId xmlns:a16="http://schemas.microsoft.com/office/drawing/2014/main" id="{0E97CCE8-9AF4-4A17-B900-F655242AC255}"/>
              </a:ext>
            </a:extLst>
          </p:cNvPr>
          <p:cNvSpPr/>
          <p:nvPr/>
        </p:nvSpPr>
        <p:spPr>
          <a:xfrm>
            <a:off x="3372678" y="3490728"/>
            <a:ext cx="830023" cy="343578"/>
          </a:xfrm>
          <a:prstGeom prst="leftRightArrow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Arrow: Left-Right 41">
            <a:extLst>
              <a:ext uri="{FF2B5EF4-FFF2-40B4-BE49-F238E27FC236}">
                <a16:creationId xmlns:a16="http://schemas.microsoft.com/office/drawing/2014/main" id="{88C1543D-2E12-41A5-BFD0-AAEDFDC609DF}"/>
              </a:ext>
            </a:extLst>
          </p:cNvPr>
          <p:cNvSpPr/>
          <p:nvPr/>
        </p:nvSpPr>
        <p:spPr>
          <a:xfrm rot="5400000">
            <a:off x="5303300" y="2218655"/>
            <a:ext cx="830023" cy="334835"/>
          </a:xfrm>
          <a:prstGeom prst="leftRightArrow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Arrow: Left-Right 42">
            <a:extLst>
              <a:ext uri="{FF2B5EF4-FFF2-40B4-BE49-F238E27FC236}">
                <a16:creationId xmlns:a16="http://schemas.microsoft.com/office/drawing/2014/main" id="{C1ACADB8-1DBA-43D7-873C-112AFB8FA714}"/>
              </a:ext>
            </a:extLst>
          </p:cNvPr>
          <p:cNvSpPr/>
          <p:nvPr/>
        </p:nvSpPr>
        <p:spPr>
          <a:xfrm rot="8263008">
            <a:off x="6741163" y="2588805"/>
            <a:ext cx="830023" cy="334835"/>
          </a:xfrm>
          <a:prstGeom prst="leftRightArrow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Arrow: Left-Right 43">
            <a:extLst>
              <a:ext uri="{FF2B5EF4-FFF2-40B4-BE49-F238E27FC236}">
                <a16:creationId xmlns:a16="http://schemas.microsoft.com/office/drawing/2014/main" id="{6BE60040-CFF9-46F7-8A2B-5F36358CDDA3}"/>
              </a:ext>
            </a:extLst>
          </p:cNvPr>
          <p:cNvSpPr/>
          <p:nvPr/>
        </p:nvSpPr>
        <p:spPr>
          <a:xfrm>
            <a:off x="7486185" y="3499471"/>
            <a:ext cx="830023" cy="334835"/>
          </a:xfrm>
          <a:prstGeom prst="leftRightArrow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Arrow: Left-Right 44">
            <a:extLst>
              <a:ext uri="{FF2B5EF4-FFF2-40B4-BE49-F238E27FC236}">
                <a16:creationId xmlns:a16="http://schemas.microsoft.com/office/drawing/2014/main" id="{7D965672-53A4-4765-A20D-07FE5B19563F}"/>
              </a:ext>
            </a:extLst>
          </p:cNvPr>
          <p:cNvSpPr/>
          <p:nvPr/>
        </p:nvSpPr>
        <p:spPr>
          <a:xfrm rot="1939410">
            <a:off x="6668276" y="4176058"/>
            <a:ext cx="830023" cy="334835"/>
          </a:xfrm>
          <a:prstGeom prst="leftRightArrow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Arrow: Left-Right 45">
            <a:extLst>
              <a:ext uri="{FF2B5EF4-FFF2-40B4-BE49-F238E27FC236}">
                <a16:creationId xmlns:a16="http://schemas.microsoft.com/office/drawing/2014/main" id="{C525733F-9C91-47F9-86A2-976000ED7B4C}"/>
              </a:ext>
            </a:extLst>
          </p:cNvPr>
          <p:cNvSpPr/>
          <p:nvPr/>
        </p:nvSpPr>
        <p:spPr>
          <a:xfrm rot="1939410">
            <a:off x="4134212" y="2773203"/>
            <a:ext cx="830023" cy="334835"/>
          </a:xfrm>
          <a:prstGeom prst="leftRightArrow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Arrow: Left-Right 46">
            <a:extLst>
              <a:ext uri="{FF2B5EF4-FFF2-40B4-BE49-F238E27FC236}">
                <a16:creationId xmlns:a16="http://schemas.microsoft.com/office/drawing/2014/main" id="{79C03CED-16EE-49DD-9CD3-364AE15534E5}"/>
              </a:ext>
            </a:extLst>
          </p:cNvPr>
          <p:cNvSpPr/>
          <p:nvPr/>
        </p:nvSpPr>
        <p:spPr>
          <a:xfrm rot="8335833">
            <a:off x="4203371" y="4345376"/>
            <a:ext cx="830023" cy="334835"/>
          </a:xfrm>
          <a:prstGeom prst="leftRightArrow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Arrow: Left-Right 47">
            <a:extLst>
              <a:ext uri="{FF2B5EF4-FFF2-40B4-BE49-F238E27FC236}">
                <a16:creationId xmlns:a16="http://schemas.microsoft.com/office/drawing/2014/main" id="{6CCC8A3D-DE72-4911-9E3E-742EE6AAB65A}"/>
              </a:ext>
            </a:extLst>
          </p:cNvPr>
          <p:cNvSpPr/>
          <p:nvPr/>
        </p:nvSpPr>
        <p:spPr>
          <a:xfrm rot="5400000">
            <a:off x="5368573" y="4519586"/>
            <a:ext cx="830023" cy="334835"/>
          </a:xfrm>
          <a:prstGeom prst="leftRightArrow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1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  <p:bldP spid="64" grpId="0"/>
      <p:bldP spid="65" grpId="0"/>
      <p:bldP spid="66" grpId="0"/>
      <p:bldP spid="67" grpId="0"/>
      <p:bldP spid="68" grpId="0"/>
      <p:bldP spid="69" grpId="0"/>
      <p:bldP spid="72" grpId="0"/>
      <p:bldP spid="73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Cloud Market and Their Role in IT Management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3C7B196D-A4EB-4450-8C2E-D4F26C77F84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31800" y="1593150"/>
            <a:ext cx="4348065" cy="434806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          No </a:t>
            </a:r>
            <a:r>
              <a:rPr lang="en-US" sz="3200" b="1" dirty="0">
                <a:solidFill>
                  <a:schemeClr val="bg1"/>
                </a:solidFill>
              </a:rPr>
              <a:t>1</a:t>
            </a:r>
            <a:r>
              <a:rPr lang="en-US" b="1" dirty="0">
                <a:solidFill>
                  <a:schemeClr val="bg1"/>
                </a:solidFill>
              </a:rPr>
              <a:t> in Market Position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B5A11B9F-68B0-405D-8B6F-DDBC74E10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5832" y="4101340"/>
            <a:ext cx="1980000" cy="1568103"/>
          </a:xfrm>
        </p:spPr>
        <p:txBody>
          <a:bodyPr/>
          <a:lstStyle/>
          <a:p>
            <a:r>
              <a:rPr lang="en-US" sz="2400" dirty="0"/>
              <a:t>42%</a:t>
            </a:r>
          </a:p>
          <a:p>
            <a:r>
              <a:rPr lang="en-US" sz="1600" dirty="0"/>
              <a:t>+ Market Position </a:t>
            </a:r>
          </a:p>
          <a:p>
            <a:r>
              <a:rPr lang="en-US" sz="1600" dirty="0"/>
              <a:t>+ Global/Scalability</a:t>
            </a:r>
          </a:p>
          <a:p>
            <a:r>
              <a:rPr lang="en-US" sz="1600" noProof="1"/>
              <a:t>-Too many features</a:t>
            </a:r>
          </a:p>
          <a:p>
            <a:r>
              <a:rPr lang="en-US" sz="1600" noProof="1"/>
              <a:t>- Cost Structure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16852965-5187-4677-B878-4167E7B6925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123559" y="1864921"/>
            <a:ext cx="3801242" cy="4076294"/>
          </a:xfrm>
        </p:spPr>
        <p:txBody>
          <a:bodyPr/>
          <a:lstStyle/>
          <a:p>
            <a:r>
              <a:rPr lang="en-US" b="1" dirty="0"/>
              <a:t>  No </a:t>
            </a:r>
            <a:r>
              <a:rPr lang="en-US" sz="3600" b="1" dirty="0"/>
              <a:t>2</a:t>
            </a:r>
            <a:r>
              <a:rPr lang="en-US" b="1" dirty="0"/>
              <a:t> in Market Position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57220B4-795B-4602-8E69-5D53D12DCC8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035820" y="4013111"/>
            <a:ext cx="1980000" cy="720000"/>
          </a:xfrm>
        </p:spPr>
        <p:txBody>
          <a:bodyPr/>
          <a:lstStyle/>
          <a:p>
            <a:r>
              <a:rPr lang="en-US" sz="2400" dirty="0"/>
              <a:t>30% </a:t>
            </a:r>
          </a:p>
          <a:p>
            <a:r>
              <a:rPr lang="en-US" sz="1600" noProof="1"/>
              <a:t>+ Hybrid Cloud</a:t>
            </a:r>
          </a:p>
          <a:p>
            <a:r>
              <a:rPr lang="en-US" sz="1600" noProof="1"/>
              <a:t>+ Open Source Support</a:t>
            </a:r>
          </a:p>
          <a:p>
            <a:r>
              <a:rPr lang="en-US" sz="1600" noProof="1"/>
              <a:t>- Documentation Issues </a:t>
            </a:r>
          </a:p>
          <a:p>
            <a:r>
              <a:rPr lang="en-US" sz="1600" noProof="1"/>
              <a:t>- Less Enterprise Focussed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A362839C-0A6B-4785-ACD4-42645537AFF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412137" y="2151770"/>
            <a:ext cx="3428141" cy="3652682"/>
          </a:xfrm>
        </p:spPr>
        <p:txBody>
          <a:bodyPr/>
          <a:lstStyle/>
          <a:p>
            <a:r>
              <a:rPr lang="en-US" b="1" dirty="0"/>
              <a:t> No </a:t>
            </a:r>
            <a:r>
              <a:rPr lang="en-US" sz="3600" b="1" dirty="0"/>
              <a:t>3</a:t>
            </a:r>
            <a:r>
              <a:rPr lang="en-US" b="1" dirty="0"/>
              <a:t> in Market Position - </a:t>
            </a:r>
            <a:r>
              <a:rPr lang="en-US" dirty="0"/>
              <a:t>3%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FB89F-B673-46A9-9582-849B9C73C01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115005" y="4446047"/>
            <a:ext cx="1980000" cy="1176806"/>
          </a:xfrm>
        </p:spPr>
        <p:txBody>
          <a:bodyPr/>
          <a:lstStyle/>
          <a:p>
            <a:r>
              <a:rPr lang="en-US" sz="1600" noProof="1"/>
              <a:t>+Big Data /ML</a:t>
            </a:r>
          </a:p>
          <a:p>
            <a:r>
              <a:rPr lang="en-US" sz="1600" noProof="1"/>
              <a:t>- No Global Reach </a:t>
            </a:r>
          </a:p>
          <a:p>
            <a:r>
              <a:rPr lang="en-US" sz="1600" noProof="1"/>
              <a:t>- Not Enterprise Focussed</a:t>
            </a:r>
          </a:p>
          <a:p>
            <a:endParaRPr lang="en-US" noProof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15A4F0-14AD-423B-9DF8-5255989A9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844" y="2250586"/>
            <a:ext cx="1663976" cy="11216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A6768B-ACC8-46E8-BBDA-023BA8A0CC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806" y="2260525"/>
            <a:ext cx="1755725" cy="11116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F888B8-2648-4472-8399-619E68DE01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4634" y="2415697"/>
            <a:ext cx="960963" cy="791382"/>
          </a:xfrm>
          <a:prstGeom prst="rect">
            <a:avLst/>
          </a:prstGeom>
        </p:spPr>
      </p:pic>
      <p:sp>
        <p:nvSpPr>
          <p:cNvPr id="14" name="Arrow: Up 13">
            <a:extLst>
              <a:ext uri="{FF2B5EF4-FFF2-40B4-BE49-F238E27FC236}">
                <a16:creationId xmlns:a16="http://schemas.microsoft.com/office/drawing/2014/main" id="{EAFCDB61-F856-492F-9C2F-0A1FE4F25783}"/>
              </a:ext>
            </a:extLst>
          </p:cNvPr>
          <p:cNvSpPr/>
          <p:nvPr/>
        </p:nvSpPr>
        <p:spPr>
          <a:xfrm>
            <a:off x="6321287" y="4101340"/>
            <a:ext cx="159026" cy="192364"/>
          </a:xfrm>
          <a:prstGeom prst="up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6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 animBg="1"/>
      <p:bldP spid="24" grpId="0" build="allAtOnce"/>
      <p:bldP spid="28" grpId="0" build="p" animBg="1"/>
      <p:bldP spid="33" grpId="0" build="allAtOnce"/>
      <p:bldP spid="29" grpId="0" build="p" animBg="1"/>
      <p:bldP spid="3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3196A-A76D-47F1-A8FB-7438D050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22374"/>
            <a:ext cx="9973553" cy="432000"/>
          </a:xfrm>
        </p:spPr>
        <p:txBody>
          <a:bodyPr/>
          <a:lstStyle/>
          <a:p>
            <a:r>
              <a:rPr lang="en-US" dirty="0"/>
              <a:t>Future Role of  Cloud in IT Management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D5B11C5-EB75-4884-ADDC-73EA04FE9FCE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601200" y="1359400"/>
            <a:ext cx="3240000" cy="927400"/>
          </a:xfrm>
        </p:spPr>
        <p:txBody>
          <a:bodyPr/>
          <a:lstStyle/>
          <a:p>
            <a:r>
              <a:rPr lang="en-US" dirty="0"/>
              <a:t>Hybrid IT Solution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44DFB7-7E28-41B4-9BF9-BE436E0FC9E8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06391" y="2425566"/>
            <a:ext cx="3235289" cy="3653772"/>
          </a:xfrm>
        </p:spPr>
        <p:txBody>
          <a:bodyPr/>
          <a:lstStyle/>
          <a:p>
            <a:r>
              <a:rPr lang="en-US" noProof="1"/>
              <a:t>Simplified Operations</a:t>
            </a:r>
          </a:p>
          <a:p>
            <a:r>
              <a:rPr lang="en-US" noProof="1"/>
              <a:t>Avoids lock into a single provider</a:t>
            </a:r>
          </a:p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1931C4D-A892-4FF3-8E0D-09189255CCF9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4476241" y="1689472"/>
            <a:ext cx="3240087" cy="558800"/>
          </a:xfrm>
        </p:spPr>
        <p:txBody>
          <a:bodyPr/>
          <a:lstStyle/>
          <a:p>
            <a:r>
              <a:rPr lang="en-US" dirty="0"/>
              <a:t>More Software Centric</a:t>
            </a:r>
            <a:br>
              <a:rPr lang="en-US" dirty="0"/>
            </a:br>
            <a:endParaRPr lang="en-US" b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1F20C0-022B-4E7D-BF64-E9B2AFE01D1E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476241" y="2448000"/>
            <a:ext cx="3240000" cy="1434887"/>
          </a:xfrm>
        </p:spPr>
        <p:txBody>
          <a:bodyPr/>
          <a:lstStyle/>
          <a:p>
            <a:r>
              <a:rPr lang="en-US" dirty="0"/>
              <a:t>Data Integrity</a:t>
            </a:r>
          </a:p>
          <a:p>
            <a:r>
              <a:rPr lang="en-US" noProof="1"/>
              <a:t>Encryption – Security</a:t>
            </a:r>
          </a:p>
          <a:p>
            <a:r>
              <a:rPr lang="en-US" noProof="1"/>
              <a:t>Network Segmentation</a:t>
            </a:r>
          </a:p>
          <a:p>
            <a:endParaRPr lang="en-US" noProof="1"/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9A5516D-8C31-4428-AF93-D3D26BBCBCDF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8337461" y="1543700"/>
            <a:ext cx="3240087" cy="558800"/>
          </a:xfrm>
        </p:spPr>
        <p:txBody>
          <a:bodyPr/>
          <a:lstStyle/>
          <a:p>
            <a:r>
              <a:rPr lang="en-US" dirty="0"/>
              <a:t>DaaS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56C085-A0B2-4CAD-B8CD-22F8E31F72C7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383604" y="2454442"/>
            <a:ext cx="3207196" cy="3624896"/>
          </a:xfrm>
        </p:spPr>
        <p:txBody>
          <a:bodyPr/>
          <a:lstStyle/>
          <a:p>
            <a:r>
              <a:rPr lang="en-US" dirty="0"/>
              <a:t>Manage &amp; Deploying workstations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Cloud Provider Manages everything</a:t>
            </a:r>
          </a:p>
          <a:p>
            <a:endParaRPr lang="en-US" noProof="1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38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  <p:bldP spid="5" grpId="0" build="allAtOnce"/>
      <p:bldP spid="9" grpId="0" build="allAtOnce"/>
      <p:bldP spid="6" grpId="0" build="allAtOnce"/>
      <p:bldP spid="10" grpId="0" build="allAtOnce"/>
      <p:bldP spid="7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5BC95-9A61-42D6-889E-D19E72BED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r>
              <a:rPr lang="en-US" dirty="0"/>
              <a:t>Recent Stats</a:t>
            </a:r>
          </a:p>
        </p:txBody>
      </p:sp>
      <p:grpSp>
        <p:nvGrpSpPr>
          <p:cNvPr id="10" name="Group 9" title="Fund Category (Grouped)">
            <a:extLst>
              <a:ext uri="{FF2B5EF4-FFF2-40B4-BE49-F238E27FC236}">
                <a16:creationId xmlns:a16="http://schemas.microsoft.com/office/drawing/2014/main" id="{78FA785D-9264-466B-AEAA-8E2A8AC23BFF}"/>
              </a:ext>
            </a:extLst>
          </p:cNvPr>
          <p:cNvGrpSpPr/>
          <p:nvPr/>
        </p:nvGrpSpPr>
        <p:grpSpPr>
          <a:xfrm>
            <a:off x="1418286" y="1158373"/>
            <a:ext cx="2456706" cy="1634164"/>
            <a:chOff x="635303" y="993330"/>
            <a:chExt cx="2456706" cy="1634164"/>
          </a:xfrm>
        </p:grpSpPr>
        <p:sp>
          <p:nvSpPr>
            <p:cNvPr id="11" name="Text Placeholder 80">
              <a:extLst>
                <a:ext uri="{FF2B5EF4-FFF2-40B4-BE49-F238E27FC236}">
                  <a16:creationId xmlns:a16="http://schemas.microsoft.com/office/drawing/2014/main" id="{9C4D3443-BA55-4194-A10B-882214472236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1910839"/>
              <a:ext cx="2391394" cy="716655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sz="1600" dirty="0">
                  <a:solidFill>
                    <a:schemeClr val="bg1"/>
                  </a:solidFill>
                </a:rPr>
                <a:t>20% of Applications will be moved to Cloud in Next Few Years</a:t>
              </a:r>
            </a:p>
          </p:txBody>
        </p:sp>
        <p:sp>
          <p:nvSpPr>
            <p:cNvPr id="12" name="Text Placeholder 80">
              <a:extLst>
                <a:ext uri="{FF2B5EF4-FFF2-40B4-BE49-F238E27FC236}">
                  <a16:creationId xmlns:a16="http://schemas.microsoft.com/office/drawing/2014/main" id="{4715C3E6-4EE7-4EA6-87A1-B6B0BA92431F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1504110"/>
              <a:ext cx="2391394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b="1" dirty="0">
                  <a:solidFill>
                    <a:schemeClr val="bg1"/>
                  </a:solidFill>
                </a:rPr>
                <a:t>Migration</a:t>
              </a:r>
            </a:p>
          </p:txBody>
        </p:sp>
        <p:pic>
          <p:nvPicPr>
            <p:cNvPr id="13" name="Graphic 12" descr="Placeholder Icon&#10;Network">
              <a:extLst>
                <a:ext uri="{FF2B5EF4-FFF2-40B4-BE49-F238E27FC236}">
                  <a16:creationId xmlns:a16="http://schemas.microsoft.com/office/drawing/2014/main" id="{118AC668-E5B7-477C-BBB6-9FB87CCCB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75854" y="993330"/>
              <a:ext cx="516155" cy="516155"/>
            </a:xfrm>
            <a:prstGeom prst="rect">
              <a:avLst/>
            </a:prstGeom>
          </p:spPr>
        </p:pic>
      </p:grpSp>
      <p:grpSp>
        <p:nvGrpSpPr>
          <p:cNvPr id="18" name="Group 17" title="Fund Category (Grouped)">
            <a:extLst>
              <a:ext uri="{FF2B5EF4-FFF2-40B4-BE49-F238E27FC236}">
                <a16:creationId xmlns:a16="http://schemas.microsoft.com/office/drawing/2014/main" id="{990D619C-FBD3-434E-BFD3-36EFCE176C70}"/>
              </a:ext>
            </a:extLst>
          </p:cNvPr>
          <p:cNvGrpSpPr/>
          <p:nvPr/>
        </p:nvGrpSpPr>
        <p:grpSpPr>
          <a:xfrm>
            <a:off x="1228745" y="4610045"/>
            <a:ext cx="2646247" cy="1669940"/>
            <a:chOff x="428369" y="2759296"/>
            <a:chExt cx="2646247" cy="1669940"/>
          </a:xfrm>
        </p:grpSpPr>
        <p:sp>
          <p:nvSpPr>
            <p:cNvPr id="19" name="Text Placeholder 80">
              <a:extLst>
                <a:ext uri="{FF2B5EF4-FFF2-40B4-BE49-F238E27FC236}">
                  <a16:creationId xmlns:a16="http://schemas.microsoft.com/office/drawing/2014/main" id="{A6878129-A39E-41EB-9E23-2A32984D7CAC}"/>
                </a:ext>
              </a:extLst>
            </p:cNvPr>
            <p:cNvSpPr txBox="1">
              <a:spLocks/>
            </p:cNvSpPr>
            <p:nvPr/>
          </p:nvSpPr>
          <p:spPr>
            <a:xfrm>
              <a:off x="428369" y="3712581"/>
              <a:ext cx="2598328" cy="716655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None/>
              </a:pPr>
              <a:r>
                <a:rPr lang="en-US" sz="1400" dirty="0">
                  <a:solidFill>
                    <a:schemeClr val="bg1"/>
                  </a:solidFill>
                </a:rPr>
                <a:t>IT spending on Cloud will grow by 6 times</a:t>
              </a:r>
            </a:p>
          </p:txBody>
        </p:sp>
        <p:sp>
          <p:nvSpPr>
            <p:cNvPr id="20" name="Text Placeholder 80">
              <a:extLst>
                <a:ext uri="{FF2B5EF4-FFF2-40B4-BE49-F238E27FC236}">
                  <a16:creationId xmlns:a16="http://schemas.microsoft.com/office/drawing/2014/main" id="{26769ACA-7442-4E40-A854-8DF89988D616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3305852"/>
              <a:ext cx="2391394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b="1" dirty="0">
                  <a:solidFill>
                    <a:schemeClr val="bg1"/>
                  </a:solidFill>
                </a:rPr>
                <a:t>IT Spending</a:t>
              </a:r>
            </a:p>
          </p:txBody>
        </p:sp>
        <p:pic>
          <p:nvPicPr>
            <p:cNvPr id="21" name="Graphic 20" descr="Placeholder Icon&#10;Newspaper">
              <a:extLst>
                <a:ext uri="{FF2B5EF4-FFF2-40B4-BE49-F238E27FC236}">
                  <a16:creationId xmlns:a16="http://schemas.microsoft.com/office/drawing/2014/main" id="{08C706D0-602E-4E70-8D49-B7A3F8463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558461" y="2759296"/>
              <a:ext cx="516155" cy="516155"/>
            </a:xfrm>
            <a:prstGeom prst="rect">
              <a:avLst/>
            </a:prstGeom>
          </p:spPr>
        </p:pic>
      </p:grpSp>
      <p:grpSp>
        <p:nvGrpSpPr>
          <p:cNvPr id="14" name="Group 13" title="Fund Category (Grouped)">
            <a:extLst>
              <a:ext uri="{FF2B5EF4-FFF2-40B4-BE49-F238E27FC236}">
                <a16:creationId xmlns:a16="http://schemas.microsoft.com/office/drawing/2014/main" id="{B1EA58AE-DF29-4AFB-8B2D-5941C37C8B1C}"/>
              </a:ext>
            </a:extLst>
          </p:cNvPr>
          <p:cNvGrpSpPr/>
          <p:nvPr/>
        </p:nvGrpSpPr>
        <p:grpSpPr>
          <a:xfrm>
            <a:off x="8171848" y="1559527"/>
            <a:ext cx="2415380" cy="3466185"/>
            <a:chOff x="635303" y="5188432"/>
            <a:chExt cx="2391394" cy="3466185"/>
          </a:xfrm>
        </p:grpSpPr>
        <p:sp>
          <p:nvSpPr>
            <p:cNvPr id="15" name="Text Placeholder 80">
              <a:extLst>
                <a:ext uri="{FF2B5EF4-FFF2-40B4-BE49-F238E27FC236}">
                  <a16:creationId xmlns:a16="http://schemas.microsoft.com/office/drawing/2014/main" id="{5CC120CE-241B-46BF-81A1-D0E5864C86E8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5595161"/>
              <a:ext cx="2391394" cy="716655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dirty="0">
                  <a:solidFill>
                    <a:schemeClr val="bg1"/>
                  </a:solidFill>
                </a:rPr>
                <a:t>$246.8 billion to $383 billion by 2020</a:t>
              </a:r>
            </a:p>
          </p:txBody>
        </p:sp>
        <p:sp>
          <p:nvSpPr>
            <p:cNvPr id="16" name="Text Placeholder 80">
              <a:extLst>
                <a:ext uri="{FF2B5EF4-FFF2-40B4-BE49-F238E27FC236}">
                  <a16:creationId xmlns:a16="http://schemas.microsoft.com/office/drawing/2014/main" id="{2967B6E6-8BEF-4CB1-8225-6569B5BC6BEC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5188432"/>
              <a:ext cx="2391394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b="1" dirty="0">
                  <a:solidFill>
                    <a:schemeClr val="bg1"/>
                  </a:solidFill>
                </a:rPr>
                <a:t>Clouds Market Share</a:t>
              </a:r>
            </a:p>
          </p:txBody>
        </p:sp>
        <p:pic>
          <p:nvPicPr>
            <p:cNvPr id="17" name="Graphic 16" descr="Placeholder Icon&#10;Satellite">
              <a:extLst>
                <a:ext uri="{FF2B5EF4-FFF2-40B4-BE49-F238E27FC236}">
                  <a16:creationId xmlns:a16="http://schemas.microsoft.com/office/drawing/2014/main" id="{07C77A0A-D269-44E9-A32D-6A9CEC704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35303" y="8138462"/>
              <a:ext cx="516155" cy="516155"/>
            </a:xfrm>
            <a:prstGeom prst="rect">
              <a:avLst/>
            </a:prstGeom>
          </p:spPr>
        </p:pic>
      </p:grpSp>
      <p:grpSp>
        <p:nvGrpSpPr>
          <p:cNvPr id="6" name="Group 5" title="Fund Category (Grouped)">
            <a:extLst>
              <a:ext uri="{FF2B5EF4-FFF2-40B4-BE49-F238E27FC236}">
                <a16:creationId xmlns:a16="http://schemas.microsoft.com/office/drawing/2014/main" id="{059A3F79-6A32-438A-BEFD-DD7037DBEFCC}"/>
              </a:ext>
            </a:extLst>
          </p:cNvPr>
          <p:cNvGrpSpPr/>
          <p:nvPr/>
        </p:nvGrpSpPr>
        <p:grpSpPr>
          <a:xfrm>
            <a:off x="8096509" y="986641"/>
            <a:ext cx="2879892" cy="5433520"/>
            <a:chOff x="8808383" y="-1212598"/>
            <a:chExt cx="2851295" cy="5433520"/>
          </a:xfrm>
        </p:grpSpPr>
        <p:sp>
          <p:nvSpPr>
            <p:cNvPr id="7" name="Text Placeholder 80">
              <a:extLst>
                <a:ext uri="{FF2B5EF4-FFF2-40B4-BE49-F238E27FC236}">
                  <a16:creationId xmlns:a16="http://schemas.microsoft.com/office/drawing/2014/main" id="{7B15D9A6-030E-40B4-B9A4-32A3302EF94F}"/>
                </a:ext>
              </a:extLst>
            </p:cNvPr>
            <p:cNvSpPr txBox="1">
              <a:spLocks/>
            </p:cNvSpPr>
            <p:nvPr/>
          </p:nvSpPr>
          <p:spPr>
            <a:xfrm>
              <a:off x="8987805" y="3316332"/>
              <a:ext cx="2671873" cy="904590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>
                  <a:solidFill>
                    <a:schemeClr val="bg1"/>
                  </a:solidFill>
                </a:rPr>
                <a:t>Managing - Driverless Cars, Drone Taxis, Smart Power Grids etc.,</a:t>
              </a:r>
              <a:endParaRPr lang="en-US" sz="1400" noProof="1">
                <a:solidFill>
                  <a:schemeClr val="bg1"/>
                </a:solidFill>
              </a:endParaRPr>
            </a:p>
          </p:txBody>
        </p:sp>
        <p:sp>
          <p:nvSpPr>
            <p:cNvPr id="8" name="Text Placeholder 80">
              <a:extLst>
                <a:ext uri="{FF2B5EF4-FFF2-40B4-BE49-F238E27FC236}">
                  <a16:creationId xmlns:a16="http://schemas.microsoft.com/office/drawing/2014/main" id="{78127210-F620-4F8A-89B7-C0962F01ABC5}"/>
                </a:ext>
              </a:extLst>
            </p:cNvPr>
            <p:cNvSpPr txBox="1">
              <a:spLocks/>
            </p:cNvSpPr>
            <p:nvPr/>
          </p:nvSpPr>
          <p:spPr>
            <a:xfrm>
              <a:off x="8967861" y="2909603"/>
              <a:ext cx="2391393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b="1" dirty="0">
                  <a:solidFill>
                    <a:schemeClr val="bg1"/>
                  </a:solidFill>
                </a:rPr>
                <a:t>Digital Infrastructure</a:t>
              </a:r>
            </a:p>
          </p:txBody>
        </p:sp>
        <p:pic>
          <p:nvPicPr>
            <p:cNvPr id="9" name="Graphic 8" descr="Placeholder Icon&#10;Bullseye">
              <a:extLst>
                <a:ext uri="{FF2B5EF4-FFF2-40B4-BE49-F238E27FC236}">
                  <a16:creationId xmlns:a16="http://schemas.microsoft.com/office/drawing/2014/main" id="{EB5DF1D7-3FD9-42D6-BEE4-A0BE87154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808383" y="-1212598"/>
              <a:ext cx="567771" cy="567771"/>
            </a:xfrm>
            <a:prstGeom prst="rect">
              <a:avLst/>
            </a:prstGeom>
          </p:spPr>
        </p:pic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55CD0478-9252-47FB-9703-B19F43291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56673" y="2252973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5" name="Chart 4" title="Funding Chart">
            <a:extLst>
              <a:ext uri="{FF2B5EF4-FFF2-40B4-BE49-F238E27FC236}">
                <a16:creationId xmlns:a16="http://schemas.microsoft.com/office/drawing/2014/main" id="{6B5B5567-9EC0-4D32-9FDA-A396C361FC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9336794"/>
              </p:ext>
            </p:extLst>
          </p:nvPr>
        </p:nvGraphicFramePr>
        <p:xfrm>
          <a:off x="4708857" y="2244534"/>
          <a:ext cx="2774286" cy="2737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pSp>
        <p:nvGrpSpPr>
          <p:cNvPr id="39" name="Group 38">
            <a:extLst>
              <a:ext uri="{FF2B5EF4-FFF2-40B4-BE49-F238E27FC236}">
                <a16:creationId xmlns:a16="http://schemas.microsoft.com/office/drawing/2014/main" id="{9DAC4825-9A54-42A2-962A-529509E88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82870" y="1827903"/>
            <a:ext cx="959302" cy="369173"/>
            <a:chOff x="7082870" y="1827903"/>
            <a:chExt cx="959302" cy="369173"/>
          </a:xfrm>
        </p:grpSpPr>
        <p:grpSp>
          <p:nvGrpSpPr>
            <p:cNvPr id="22" name="Group 21" descr="Callout arrows&#10;">
              <a:extLst>
                <a:ext uri="{FF2B5EF4-FFF2-40B4-BE49-F238E27FC236}">
                  <a16:creationId xmlns:a16="http://schemas.microsoft.com/office/drawing/2014/main" id="{286F7A2F-659A-4006-8D19-8ED4E02D58D6}"/>
                </a:ext>
              </a:extLst>
            </p:cNvPr>
            <p:cNvGrpSpPr/>
            <p:nvPr/>
          </p:nvGrpSpPr>
          <p:grpSpPr>
            <a:xfrm>
              <a:off x="7206959" y="1827903"/>
              <a:ext cx="835213" cy="340983"/>
              <a:chOff x="10085433" y="2368574"/>
              <a:chExt cx="1470538" cy="648934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D84E44BF-58C4-4DA8-B6B1-C9E9A39EB2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5525" y="2412045"/>
                <a:ext cx="132044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13AFC16D-113E-464A-BC6B-A0684D4FEE9D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0" flipH="1">
                <a:off x="9760966" y="2693041"/>
                <a:ext cx="64893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52D9B15-BAD5-4589-9448-485063A71209}"/>
                </a:ext>
              </a:extLst>
            </p:cNvPr>
            <p:cNvSpPr/>
            <p:nvPr/>
          </p:nvSpPr>
          <p:spPr>
            <a:xfrm>
              <a:off x="7082870" y="2119391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EA6190-6EC5-43F9-B1F3-CFD84A0B1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V="1">
            <a:off x="7082870" y="5066749"/>
            <a:ext cx="959302" cy="369173"/>
            <a:chOff x="7082870" y="1827903"/>
            <a:chExt cx="959302" cy="369173"/>
          </a:xfrm>
        </p:grpSpPr>
        <p:grpSp>
          <p:nvGrpSpPr>
            <p:cNvPr id="41" name="Group 40" descr="Callout arrows&#10;">
              <a:extLst>
                <a:ext uri="{FF2B5EF4-FFF2-40B4-BE49-F238E27FC236}">
                  <a16:creationId xmlns:a16="http://schemas.microsoft.com/office/drawing/2014/main" id="{66F2F9DE-5AA0-4D39-A6ED-143F9CE93555}"/>
                </a:ext>
              </a:extLst>
            </p:cNvPr>
            <p:cNvGrpSpPr/>
            <p:nvPr/>
          </p:nvGrpSpPr>
          <p:grpSpPr>
            <a:xfrm>
              <a:off x="7206959" y="1827903"/>
              <a:ext cx="835213" cy="340983"/>
              <a:chOff x="10085433" y="2368574"/>
              <a:chExt cx="1470538" cy="648934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960185B8-C077-4BA0-8860-920CFE0747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5525" y="2412045"/>
                <a:ext cx="132044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7AF601F2-F361-47E6-AE42-E3EF48D83FB7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0" flipH="1">
                <a:off x="9760966" y="2693041"/>
                <a:ext cx="64893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56B49CC-05C2-4BBD-B39E-15C55FE78A80}"/>
                </a:ext>
              </a:extLst>
            </p:cNvPr>
            <p:cNvSpPr/>
            <p:nvPr/>
          </p:nvSpPr>
          <p:spPr>
            <a:xfrm>
              <a:off x="7082870" y="2119391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6C9F581-3561-4AF1-B390-F754274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4178480" y="1827903"/>
            <a:ext cx="959302" cy="369173"/>
            <a:chOff x="7082870" y="1827903"/>
            <a:chExt cx="959302" cy="369173"/>
          </a:xfrm>
        </p:grpSpPr>
        <p:grpSp>
          <p:nvGrpSpPr>
            <p:cNvPr id="46" name="Group 45" descr="Callout arrows&#10;">
              <a:extLst>
                <a:ext uri="{FF2B5EF4-FFF2-40B4-BE49-F238E27FC236}">
                  <a16:creationId xmlns:a16="http://schemas.microsoft.com/office/drawing/2014/main" id="{492B50D1-B419-43E7-A92D-38271989B5C0}"/>
                </a:ext>
              </a:extLst>
            </p:cNvPr>
            <p:cNvGrpSpPr/>
            <p:nvPr/>
          </p:nvGrpSpPr>
          <p:grpSpPr>
            <a:xfrm>
              <a:off x="7206959" y="1827903"/>
              <a:ext cx="835213" cy="340983"/>
              <a:chOff x="10085433" y="2368574"/>
              <a:chExt cx="1470538" cy="648934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66DF3B1-4CA4-46BB-993E-ADBC3C43BF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5525" y="2412045"/>
                <a:ext cx="132044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FC70BFDC-AC34-4AD2-9960-C2A33D486C39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0" flipH="1">
                <a:off x="9760966" y="2693041"/>
                <a:ext cx="64893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C04D7A7-0079-418A-AC4E-6DFCC53AFA9E}"/>
                </a:ext>
              </a:extLst>
            </p:cNvPr>
            <p:cNvSpPr/>
            <p:nvPr/>
          </p:nvSpPr>
          <p:spPr>
            <a:xfrm>
              <a:off x="7082870" y="2119391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55A3937-3310-466D-B857-84EEB74A8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 flipV="1">
            <a:off x="4178480" y="5066749"/>
            <a:ext cx="959302" cy="369173"/>
            <a:chOff x="7082870" y="1827903"/>
            <a:chExt cx="959302" cy="369173"/>
          </a:xfrm>
        </p:grpSpPr>
        <p:grpSp>
          <p:nvGrpSpPr>
            <p:cNvPr id="51" name="Group 50" descr="Callout arrows&#10;">
              <a:extLst>
                <a:ext uri="{FF2B5EF4-FFF2-40B4-BE49-F238E27FC236}">
                  <a16:creationId xmlns:a16="http://schemas.microsoft.com/office/drawing/2014/main" id="{220B0A39-BA1C-4DFE-9E39-CCBDD1A596C4}"/>
                </a:ext>
              </a:extLst>
            </p:cNvPr>
            <p:cNvGrpSpPr/>
            <p:nvPr/>
          </p:nvGrpSpPr>
          <p:grpSpPr>
            <a:xfrm>
              <a:off x="7206959" y="1827903"/>
              <a:ext cx="835213" cy="340983"/>
              <a:chOff x="10085433" y="2368574"/>
              <a:chExt cx="1470538" cy="648934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B85D25C6-382E-4A5F-8399-A22D1C6388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5525" y="2412045"/>
                <a:ext cx="132044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6860122E-3990-48D0-86B2-3056DC0DADE5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0" flipH="1">
                <a:off x="9760966" y="2693041"/>
                <a:ext cx="64893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CDB5B86-E839-4BE9-B171-006C5C5A04C6}"/>
                </a:ext>
              </a:extLst>
            </p:cNvPr>
            <p:cNvSpPr/>
            <p:nvPr/>
          </p:nvSpPr>
          <p:spPr>
            <a:xfrm>
              <a:off x="7082870" y="2119391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B2B1B2C-40A6-4FCE-8C23-CFD590CED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562521" y="3315353"/>
            <a:ext cx="959302" cy="369173"/>
            <a:chOff x="7082870" y="1827903"/>
            <a:chExt cx="959302" cy="369173"/>
          </a:xfrm>
        </p:grpSpPr>
        <p:grpSp>
          <p:nvGrpSpPr>
            <p:cNvPr id="56" name="Group 55" descr="Callout arrows&#10;">
              <a:extLst>
                <a:ext uri="{FF2B5EF4-FFF2-40B4-BE49-F238E27FC236}">
                  <a16:creationId xmlns:a16="http://schemas.microsoft.com/office/drawing/2014/main" id="{D0D81F5D-D39D-4EBB-A300-E3932BF06F1C}"/>
                </a:ext>
              </a:extLst>
            </p:cNvPr>
            <p:cNvGrpSpPr/>
            <p:nvPr/>
          </p:nvGrpSpPr>
          <p:grpSpPr>
            <a:xfrm>
              <a:off x="7206959" y="1827903"/>
              <a:ext cx="835213" cy="340983"/>
              <a:chOff x="10085433" y="2368574"/>
              <a:chExt cx="1470538" cy="648934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69A61769-BD56-424C-9F59-679A0D3C1F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5525" y="2412045"/>
                <a:ext cx="132044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16EA676A-E0C7-4171-8050-5AB228BD1EA9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0" flipH="1">
                <a:off x="9760966" y="2693041"/>
                <a:ext cx="64893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7706AD8-6779-4BEA-A217-BB21CF25E535}"/>
                </a:ext>
              </a:extLst>
            </p:cNvPr>
            <p:cNvSpPr/>
            <p:nvPr/>
          </p:nvSpPr>
          <p:spPr>
            <a:xfrm>
              <a:off x="7082870" y="2119391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4" name="Text Placeholder 80">
            <a:extLst>
              <a:ext uri="{FF2B5EF4-FFF2-40B4-BE49-F238E27FC236}">
                <a16:creationId xmlns:a16="http://schemas.microsoft.com/office/drawing/2014/main" id="{BAA45746-50C5-4232-A1F4-AD0BC19533E0}"/>
              </a:ext>
            </a:extLst>
          </p:cNvPr>
          <p:cNvSpPr txBox="1">
            <a:spLocks/>
          </p:cNvSpPr>
          <p:nvPr/>
        </p:nvSpPr>
        <p:spPr>
          <a:xfrm>
            <a:off x="8823619" y="2904061"/>
            <a:ext cx="2415380" cy="272762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Azure’s Success</a:t>
            </a:r>
          </a:p>
        </p:txBody>
      </p:sp>
      <p:sp>
        <p:nvSpPr>
          <p:cNvPr id="65" name="Text Placeholder 80">
            <a:extLst>
              <a:ext uri="{FF2B5EF4-FFF2-40B4-BE49-F238E27FC236}">
                <a16:creationId xmlns:a16="http://schemas.microsoft.com/office/drawing/2014/main" id="{17C08939-493F-46B8-A250-5598DA5740F5}"/>
              </a:ext>
            </a:extLst>
          </p:cNvPr>
          <p:cNvSpPr txBox="1">
            <a:spLocks/>
          </p:cNvSpPr>
          <p:nvPr/>
        </p:nvSpPr>
        <p:spPr>
          <a:xfrm>
            <a:off x="8850263" y="3280742"/>
            <a:ext cx="2415380" cy="716655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$10 Billion – US Defense Contract – Public Cloud Infrastructure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264284B-43CA-4BE5-A785-C95E93D4B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3616914" y="3253524"/>
            <a:ext cx="959302" cy="369173"/>
            <a:chOff x="7082870" y="1827903"/>
            <a:chExt cx="959302" cy="369173"/>
          </a:xfrm>
        </p:grpSpPr>
        <p:grpSp>
          <p:nvGrpSpPr>
            <p:cNvPr id="67" name="Group 66" descr="Callout arrows&#10;">
              <a:extLst>
                <a:ext uri="{FF2B5EF4-FFF2-40B4-BE49-F238E27FC236}">
                  <a16:creationId xmlns:a16="http://schemas.microsoft.com/office/drawing/2014/main" id="{53376A7F-325D-460B-9CAA-E0DBCCB7C592}"/>
                </a:ext>
              </a:extLst>
            </p:cNvPr>
            <p:cNvGrpSpPr/>
            <p:nvPr/>
          </p:nvGrpSpPr>
          <p:grpSpPr>
            <a:xfrm>
              <a:off x="7206959" y="1827903"/>
              <a:ext cx="835213" cy="340983"/>
              <a:chOff x="10085433" y="2368574"/>
              <a:chExt cx="1470538" cy="648934"/>
            </a:xfrm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CDDCB550-A4EE-4CC5-AB57-4EB0899C7B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5525" y="2412045"/>
                <a:ext cx="132044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776B0CD5-8859-4343-9AB4-EFBDB4BE1121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0" flipH="1">
                <a:off x="9760966" y="2693041"/>
                <a:ext cx="64893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0EA7D06-A09B-40F7-8165-6FBA2C9DFCB0}"/>
                </a:ext>
              </a:extLst>
            </p:cNvPr>
            <p:cNvSpPr/>
            <p:nvPr/>
          </p:nvSpPr>
          <p:spPr>
            <a:xfrm>
              <a:off x="7082870" y="2119391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1" name="Graphic 70" descr="Placeholder Icon&#10;Network">
            <a:extLst>
              <a:ext uri="{FF2B5EF4-FFF2-40B4-BE49-F238E27FC236}">
                <a16:creationId xmlns:a16="http://schemas.microsoft.com/office/drawing/2014/main" id="{838C2522-A2E0-497F-A170-3863EFF0645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08686" y="2716148"/>
            <a:ext cx="521332" cy="516155"/>
          </a:xfrm>
          <a:prstGeom prst="rect">
            <a:avLst/>
          </a:prstGeom>
        </p:spPr>
      </p:pic>
      <p:pic>
        <p:nvPicPr>
          <p:cNvPr id="72" name="Graphic 71" descr="Placeholder Icon&#10;Bullseye">
            <a:extLst>
              <a:ext uri="{FF2B5EF4-FFF2-40B4-BE49-F238E27FC236}">
                <a16:creationId xmlns:a16="http://schemas.microsoft.com/office/drawing/2014/main" id="{097BD983-2496-48BB-9783-41A0FE9C0A8E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10301" y="2892937"/>
            <a:ext cx="567771" cy="567771"/>
          </a:xfrm>
          <a:prstGeom prst="rect">
            <a:avLst/>
          </a:prstGeom>
        </p:spPr>
      </p:pic>
      <p:sp>
        <p:nvSpPr>
          <p:cNvPr id="74" name="Text Placeholder 80">
            <a:extLst>
              <a:ext uri="{FF2B5EF4-FFF2-40B4-BE49-F238E27FC236}">
                <a16:creationId xmlns:a16="http://schemas.microsoft.com/office/drawing/2014/main" id="{60EF27E7-4C9A-4514-AC53-A8CDC2038D4A}"/>
              </a:ext>
            </a:extLst>
          </p:cNvPr>
          <p:cNvSpPr txBox="1">
            <a:spLocks/>
          </p:cNvSpPr>
          <p:nvPr/>
        </p:nvSpPr>
        <p:spPr>
          <a:xfrm>
            <a:off x="1156504" y="3476964"/>
            <a:ext cx="2391394" cy="272762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b="1" dirty="0">
                <a:solidFill>
                  <a:schemeClr val="bg1"/>
                </a:solidFill>
              </a:rPr>
              <a:t>AWS Market Share</a:t>
            </a:r>
          </a:p>
        </p:txBody>
      </p:sp>
      <p:sp>
        <p:nvSpPr>
          <p:cNvPr id="75" name="Text Placeholder 80">
            <a:extLst>
              <a:ext uri="{FF2B5EF4-FFF2-40B4-BE49-F238E27FC236}">
                <a16:creationId xmlns:a16="http://schemas.microsoft.com/office/drawing/2014/main" id="{3CD491E8-7609-4347-A2A5-3174D70429DA}"/>
              </a:ext>
            </a:extLst>
          </p:cNvPr>
          <p:cNvSpPr txBox="1">
            <a:spLocks/>
          </p:cNvSpPr>
          <p:nvPr/>
        </p:nvSpPr>
        <p:spPr>
          <a:xfrm>
            <a:off x="1225520" y="3765982"/>
            <a:ext cx="2391394" cy="716655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600" dirty="0">
                <a:solidFill>
                  <a:schemeClr val="bg1"/>
                </a:solidFill>
              </a:rPr>
              <a:t>Projected Market share of 52% among all</a:t>
            </a:r>
          </a:p>
        </p:txBody>
      </p:sp>
    </p:spTree>
    <p:extLst>
      <p:ext uri="{BB962C8B-B14F-4D97-AF65-F5344CB8AC3E}">
        <p14:creationId xmlns:p14="http://schemas.microsoft.com/office/powerpoint/2010/main" val="139377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  <p:bldP spid="74" grpId="0"/>
      <p:bldP spid="7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3196A-A76D-47F1-A8FB-7438D050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Opinion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C21BCB6C-0671-467D-AD5A-A8E0FE2E3FC5}"/>
              </a:ext>
            </a:extLst>
          </p:cNvPr>
          <p:cNvSpPr txBox="1">
            <a:spLocks/>
          </p:cNvSpPr>
          <p:nvPr/>
        </p:nvSpPr>
        <p:spPr>
          <a:xfrm>
            <a:off x="0" y="1220084"/>
            <a:ext cx="3240087" cy="558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Fog Computing</a:t>
            </a:r>
            <a:endParaRPr lang="en-US" b="0" dirty="0"/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11F49B-A7C0-4660-985A-DB02B95C90C0}"/>
              </a:ext>
            </a:extLst>
          </p:cNvPr>
          <p:cNvSpPr txBox="1">
            <a:spLocks/>
          </p:cNvSpPr>
          <p:nvPr/>
        </p:nvSpPr>
        <p:spPr>
          <a:xfrm>
            <a:off x="304887" y="1707139"/>
            <a:ext cx="3240000" cy="2053450"/>
          </a:xfrm>
          <a:prstGeom prst="rect">
            <a:avLst/>
          </a:prstGeom>
          <a:noFill/>
          <a:ln>
            <a:noFill/>
          </a:ln>
        </p:spPr>
        <p:txBody>
          <a:bodyPr vert="horz" lIns="136800" tIns="252000" rIns="13680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Defines Edge </a:t>
            </a:r>
          </a:p>
          <a:p>
            <a:pPr marL="0" indent="0">
              <a:buNone/>
            </a:pPr>
            <a:r>
              <a:rPr lang="en-US" dirty="0"/>
              <a:t>      Computing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noProof="1"/>
              <a:t>End Devices  &amp; Cloud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noProof="1"/>
              <a:t>Distributed N/w</a:t>
            </a:r>
          </a:p>
          <a:p>
            <a:endParaRPr lang="en-US" noProof="1"/>
          </a:p>
          <a:p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586A92D-32F5-4CC5-9786-FE23B783F028}"/>
              </a:ext>
            </a:extLst>
          </p:cNvPr>
          <p:cNvSpPr txBox="1">
            <a:spLocks/>
          </p:cNvSpPr>
          <p:nvPr/>
        </p:nvSpPr>
        <p:spPr>
          <a:xfrm>
            <a:off x="0" y="4211915"/>
            <a:ext cx="3240087" cy="558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Advantages/Application</a:t>
            </a:r>
            <a:endParaRPr lang="en-US" b="0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F57E0E4-1D11-49F1-A90A-0E001265DA48}"/>
              </a:ext>
            </a:extLst>
          </p:cNvPr>
          <p:cNvSpPr txBox="1">
            <a:spLocks/>
          </p:cNvSpPr>
          <p:nvPr/>
        </p:nvSpPr>
        <p:spPr>
          <a:xfrm>
            <a:off x="185120" y="4676834"/>
            <a:ext cx="3240000" cy="1434887"/>
          </a:xfrm>
          <a:prstGeom prst="rect">
            <a:avLst/>
          </a:prstGeom>
          <a:noFill/>
          <a:ln>
            <a:noFill/>
          </a:ln>
        </p:spPr>
        <p:txBody>
          <a:bodyPr vert="horz" lIns="136800" tIns="252000" rIns="13680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Saves Network Bandwidth</a:t>
            </a:r>
          </a:p>
          <a:p>
            <a:r>
              <a:rPr lang="en-US" dirty="0"/>
              <a:t>Low Operational Cost</a:t>
            </a:r>
          </a:p>
          <a:p>
            <a:r>
              <a:rPr lang="en-US" dirty="0"/>
              <a:t>Connected Cars</a:t>
            </a:r>
          </a:p>
          <a:p>
            <a:r>
              <a:rPr lang="en-US" noProof="1"/>
              <a:t>Smart Cities</a:t>
            </a:r>
          </a:p>
          <a:p>
            <a:endParaRPr lang="en-US" noProof="1"/>
          </a:p>
          <a:p>
            <a:endParaRPr lang="en-US" dirty="0"/>
          </a:p>
        </p:txBody>
      </p:sp>
      <p:sp>
        <p:nvSpPr>
          <p:cNvPr id="25" name="Content Placeholder 8">
            <a:extLst>
              <a:ext uri="{FF2B5EF4-FFF2-40B4-BE49-F238E27FC236}">
                <a16:creationId xmlns:a16="http://schemas.microsoft.com/office/drawing/2014/main" id="{8593D66F-7530-4C1C-8B2F-599E50DD277F}"/>
              </a:ext>
            </a:extLst>
          </p:cNvPr>
          <p:cNvSpPr txBox="1">
            <a:spLocks/>
          </p:cNvSpPr>
          <p:nvPr/>
        </p:nvSpPr>
        <p:spPr>
          <a:xfrm>
            <a:off x="8526201" y="1234220"/>
            <a:ext cx="3240087" cy="558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Edge Computing</a:t>
            </a:r>
            <a:endParaRPr lang="en-US" b="0" dirty="0"/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8BAD1C77-2D5C-468A-85D9-001D163BAA55}"/>
              </a:ext>
            </a:extLst>
          </p:cNvPr>
          <p:cNvSpPr txBox="1">
            <a:spLocks/>
          </p:cNvSpPr>
          <p:nvPr/>
        </p:nvSpPr>
        <p:spPr>
          <a:xfrm>
            <a:off x="8831001" y="1770492"/>
            <a:ext cx="3240000" cy="2165404"/>
          </a:xfrm>
          <a:prstGeom prst="rect">
            <a:avLst/>
          </a:prstGeom>
          <a:noFill/>
          <a:ln>
            <a:noFill/>
          </a:ln>
        </p:spPr>
        <p:txBody>
          <a:bodyPr vert="horz" lIns="136800" tIns="252000" rIns="13680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Processing of data close to edge devices</a:t>
            </a:r>
            <a:endParaRPr lang="en-US" noProof="1"/>
          </a:p>
          <a:p>
            <a:r>
              <a:rPr lang="en-US" noProof="1"/>
              <a:t>Sensors at edges </a:t>
            </a:r>
          </a:p>
          <a:p>
            <a:r>
              <a:rPr lang="en-US" noProof="1"/>
              <a:t>Not sent to remote cloud</a:t>
            </a:r>
            <a:endParaRPr lang="en-US" dirty="0"/>
          </a:p>
        </p:txBody>
      </p:sp>
      <p:sp>
        <p:nvSpPr>
          <p:cNvPr id="27" name="Content Placeholder 8">
            <a:extLst>
              <a:ext uri="{FF2B5EF4-FFF2-40B4-BE49-F238E27FC236}">
                <a16:creationId xmlns:a16="http://schemas.microsoft.com/office/drawing/2014/main" id="{DF71DA09-8E3E-4FED-B6C9-9BC6493F03FE}"/>
              </a:ext>
            </a:extLst>
          </p:cNvPr>
          <p:cNvSpPr txBox="1">
            <a:spLocks/>
          </p:cNvSpPr>
          <p:nvPr/>
        </p:nvSpPr>
        <p:spPr>
          <a:xfrm>
            <a:off x="8647026" y="4211915"/>
            <a:ext cx="3240087" cy="558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Advantages/Application</a:t>
            </a:r>
            <a:endParaRPr lang="en-US" b="0" dirty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92A273E3-0343-44C3-85D0-1588BB8CEAF0}"/>
              </a:ext>
            </a:extLst>
          </p:cNvPr>
          <p:cNvSpPr txBox="1">
            <a:spLocks/>
          </p:cNvSpPr>
          <p:nvPr/>
        </p:nvSpPr>
        <p:spPr>
          <a:xfrm>
            <a:off x="8952000" y="4770715"/>
            <a:ext cx="3240000" cy="1434887"/>
          </a:xfrm>
          <a:prstGeom prst="rect">
            <a:avLst/>
          </a:prstGeom>
          <a:noFill/>
          <a:ln>
            <a:noFill/>
          </a:ln>
        </p:spPr>
        <p:txBody>
          <a:bodyPr vert="horz" lIns="136800" tIns="252000" rIns="13680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Removes Processing Latency</a:t>
            </a:r>
          </a:p>
          <a:p>
            <a:r>
              <a:rPr lang="en-US" noProof="1"/>
              <a:t>Ideal for IoT</a:t>
            </a:r>
          </a:p>
          <a:p>
            <a:endParaRPr lang="en-US" noProof="1"/>
          </a:p>
          <a:p>
            <a:endParaRPr lang="en-US" dirty="0"/>
          </a:p>
        </p:txBody>
      </p:sp>
      <p:pic>
        <p:nvPicPr>
          <p:cNvPr id="30" name="Picture 29" descr="A screenshot of a cell phone&#10;&#10;Description automatically generated">
            <a:extLst>
              <a:ext uri="{FF2B5EF4-FFF2-40B4-BE49-F238E27FC236}">
                <a16:creationId xmlns:a16="http://schemas.microsoft.com/office/drawing/2014/main" id="{BDE1E31C-B642-4D45-A774-9A13EAEE5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621" y="1670475"/>
            <a:ext cx="5453313" cy="365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76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25" grpId="0"/>
      <p:bldP spid="26" grpId="0"/>
      <p:bldP spid="27" grpId="0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4760C03-A974-4492-8BDC-3A3B1DA4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220200" y="1125275"/>
            <a:ext cx="2381250" cy="2335471"/>
            <a:chOff x="1952144" y="833521"/>
            <a:chExt cx="2846074" cy="279135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2663A09-922C-4254-9D30-7A8E6E269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045C08B-B7E1-453E-BC2E-F22D7AC53DC5}"/>
                </a:ext>
              </a:extLst>
            </p:cNvPr>
            <p:cNvSpPr/>
            <p:nvPr userDrawn="1"/>
          </p:nvSpPr>
          <p:spPr>
            <a:xfrm>
              <a:off x="2172489" y="1005639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7A6E3CD-53B5-46DB-988D-203236BF22B0}"/>
                </a:ext>
              </a:extLst>
            </p:cNvPr>
            <p:cNvSpPr/>
            <p:nvPr userDrawn="1"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7E3E48F-4C52-4C35-B945-1A097E0030DC}"/>
                </a:ext>
              </a:extLst>
            </p:cNvPr>
            <p:cNvSpPr/>
            <p:nvPr userDrawn="1"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5E22542-B340-4287-91C8-BED785B735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085771" y="923049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DF5E3BD5-1051-4A50-9F18-DFC536C0E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104" y="295069"/>
            <a:ext cx="2152649" cy="72000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C56582A-55F9-4B18-95E7-DD8795CF21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Role of Cloud In IT Management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13B8E-BE7A-486A-9F5A-9FEE77C9ED2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6251" y="1865243"/>
            <a:ext cx="5022591" cy="3475383"/>
          </a:xfrm>
        </p:spPr>
        <p:txBody>
          <a:bodyPr/>
          <a:lstStyle/>
          <a:p>
            <a:r>
              <a:rPr lang="en-US" sz="2000" noProof="1"/>
              <a:t>Concept of Distributed Computing evolved in 1960</a:t>
            </a:r>
          </a:p>
          <a:p>
            <a:r>
              <a:rPr lang="en-US" sz="2000" noProof="1"/>
              <a:t>Introduction to Cloud – Enables </a:t>
            </a:r>
            <a:r>
              <a:rPr lang="en-US" sz="2000" dirty="0"/>
              <a:t>ubiquitous, convenient, on-demand network access to a shared pool of resources with minimal management effort.</a:t>
            </a:r>
          </a:p>
          <a:p>
            <a:r>
              <a:rPr lang="en-US" sz="2000" noProof="1"/>
              <a:t>SaaS, PaaS, IaaS</a:t>
            </a:r>
          </a:p>
          <a:p>
            <a:r>
              <a:rPr lang="en-US" sz="2000" noProof="1"/>
              <a:t>Application of Cloud in IT Management</a:t>
            </a:r>
          </a:p>
          <a:p>
            <a:r>
              <a:rPr lang="en-US" sz="2000" noProof="1"/>
              <a:t>Current Trends</a:t>
            </a:r>
          </a:p>
          <a:p>
            <a:r>
              <a:rPr lang="en-US" sz="2000" noProof="1"/>
              <a:t>Our Opinion</a:t>
            </a:r>
          </a:p>
          <a:p>
            <a:endParaRPr lang="en-US" sz="2000" noProof="1"/>
          </a:p>
        </p:txBody>
      </p:sp>
    </p:spTree>
    <p:extLst>
      <p:ext uri="{BB962C8B-B14F-4D97-AF65-F5344CB8AC3E}">
        <p14:creationId xmlns:p14="http://schemas.microsoft.com/office/powerpoint/2010/main" val="242865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AFFC638-1224-4E34-A5B6-34F57567FC11}"/>
              </a:ext>
            </a:extLst>
          </p:cNvPr>
          <p:cNvSpPr txBox="1"/>
          <p:nvPr/>
        </p:nvSpPr>
        <p:spPr>
          <a:xfrm>
            <a:off x="2935356" y="357809"/>
            <a:ext cx="63212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References</a:t>
            </a:r>
          </a:p>
        </p:txBody>
      </p:sp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093D1420-3D4C-42DC-9ED6-EB990DB5E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970" y="1644405"/>
            <a:ext cx="4456924" cy="30728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CA53E3-00B4-4B6C-A336-F25C169DAEFE}"/>
              </a:ext>
            </a:extLst>
          </p:cNvPr>
          <p:cNvSpPr txBox="1"/>
          <p:nvPr/>
        </p:nvSpPr>
        <p:spPr>
          <a:xfrm>
            <a:off x="558265" y="1472665"/>
            <a:ext cx="66991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u="sng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https://www.youtube.com/watch?v=IT1X42D1KeA</a:t>
            </a:r>
            <a:endParaRPr lang="en-US" u="sng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u="sng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https://www.uniprint.net/en/7-types-cloud-computing-structures/</a:t>
            </a:r>
            <a:endParaRPr lang="en-US" u="sng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u="sng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https://www.technologyreview.com/s/425970/who-coined-cloud-computing/</a:t>
            </a:r>
            <a:endParaRPr lang="en-US" u="sng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https://www.ecpi.edu/blog/a-brief-history-of-cloud-computing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u="sng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https://en.wikipedia.org/wiki/Cloud_computing#Early_history</a:t>
            </a:r>
            <a:endParaRPr lang="en-US" u="sng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u="sng" dirty="0">
                <a:solidFill>
                  <a:schemeClr val="bg1"/>
                </a:solidFill>
              </a:rPr>
              <a:t>https://www.forbes.com/sites/johnwebster/2019/10/17/it-management-in-the-cloud--how-much-is-really-getting-done-for-you/#172598946736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u="sng" dirty="0">
                <a:solidFill>
                  <a:schemeClr val="bg1"/>
                </a:solidFill>
              </a:rPr>
              <a:t>https://www.ibm.com/topics/it-management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u="sng" dirty="0">
                <a:solidFill>
                  <a:schemeClr val="bg1"/>
                </a:solidFill>
              </a:rPr>
              <a:t>https://www.ibm.com/cloud/learn/iaas-paas-saas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u="sng" dirty="0">
                <a:solidFill>
                  <a:schemeClr val="bg1"/>
                </a:solidFill>
              </a:rPr>
              <a:t>https://aws.amazon.com/what-is-cloud-computing/</a:t>
            </a:r>
          </a:p>
        </p:txBody>
      </p:sp>
    </p:spTree>
    <p:extLst>
      <p:ext uri="{BB962C8B-B14F-4D97-AF65-F5344CB8AC3E}">
        <p14:creationId xmlns:p14="http://schemas.microsoft.com/office/powerpoint/2010/main" val="329508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BE32A17F-2099-4D5E-A4EC-AADCA9D7E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6894288" y="210465"/>
            <a:ext cx="5008820" cy="2167601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DDABB1-5E6B-4365-AD9E-DDCE7E972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1E98117-0D60-4216-A28C-2B50485615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0695CC3-3918-4156-8025-B08D8AF2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132D90-BDAC-4073-B0E5-07A7BE4857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31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82309-8DCF-411D-966B-C430D1472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100" y="508576"/>
            <a:ext cx="9973553" cy="346203"/>
          </a:xfrm>
        </p:spPr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1" name="Arrow: Pentagon 30">
            <a:extLst>
              <a:ext uri="{FF2B5EF4-FFF2-40B4-BE49-F238E27FC236}">
                <a16:creationId xmlns:a16="http://schemas.microsoft.com/office/drawing/2014/main" id="{FA7A9A8B-6D8E-42E6-B030-A2DA0A5BE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07855" y="3036218"/>
            <a:ext cx="547571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40" name="Arrow: Pentagon 39">
            <a:extLst>
              <a:ext uri="{FF2B5EF4-FFF2-40B4-BE49-F238E27FC236}">
                <a16:creationId xmlns:a16="http://schemas.microsoft.com/office/drawing/2014/main" id="{95BF0B49-1279-413F-A38B-214D38C41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559407" y="4260826"/>
            <a:ext cx="547573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34" name="Arrow: Pentagon 33">
            <a:extLst>
              <a:ext uri="{FF2B5EF4-FFF2-40B4-BE49-F238E27FC236}">
                <a16:creationId xmlns:a16="http://schemas.microsoft.com/office/drawing/2014/main" id="{11428CA7-EA35-4774-B45E-74FDBBEC8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4035540" y="3075973"/>
            <a:ext cx="547571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43" name="Arrow: Pentagon 42">
            <a:extLst>
              <a:ext uri="{FF2B5EF4-FFF2-40B4-BE49-F238E27FC236}">
                <a16:creationId xmlns:a16="http://schemas.microsoft.com/office/drawing/2014/main" id="{B9A5B1C3-7B8C-48F8-8CC2-7A657167B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5913098" y="4234325"/>
            <a:ext cx="547571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46" name="Arrow: Pentagon 45">
            <a:extLst>
              <a:ext uri="{FF2B5EF4-FFF2-40B4-BE49-F238E27FC236}">
                <a16:creationId xmlns:a16="http://schemas.microsoft.com/office/drawing/2014/main" id="{35AE8A83-3056-47C7-A825-18681A2BB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9136750" y="4247576"/>
            <a:ext cx="547573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37" name="Arrow: Pentagon 36">
            <a:extLst>
              <a:ext uri="{FF2B5EF4-FFF2-40B4-BE49-F238E27FC236}">
                <a16:creationId xmlns:a16="http://schemas.microsoft.com/office/drawing/2014/main" id="{066E6187-C0CE-477B-BDCE-FF7E75C17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621010" y="3075978"/>
            <a:ext cx="547571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92477C-106F-4ACF-9F87-CCEB47554D7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87896" y="3637471"/>
            <a:ext cx="762453" cy="369551"/>
          </a:xfrm>
        </p:spPr>
        <p:txBody>
          <a:bodyPr/>
          <a:lstStyle/>
          <a:p>
            <a:r>
              <a:rPr lang="en-US" sz="1800" b="1" dirty="0">
                <a:solidFill>
                  <a:schemeClr val="bg1"/>
                </a:solidFill>
              </a:rPr>
              <a:t>1950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E1AF48A-4DD0-4ACA-BADE-96E2296C2A82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2478158" y="3667015"/>
            <a:ext cx="762452" cy="343830"/>
          </a:xfrm>
        </p:spPr>
        <p:txBody>
          <a:bodyPr/>
          <a:lstStyle/>
          <a:p>
            <a:r>
              <a:rPr lang="en-US" sz="1800" b="1" dirty="0">
                <a:solidFill>
                  <a:schemeClr val="bg1"/>
                </a:solidFill>
              </a:rPr>
              <a:t>1960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B64AE2D-234B-40D4-914E-50FF870E62B6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3999889" y="3670357"/>
            <a:ext cx="680924" cy="343830"/>
          </a:xfrm>
        </p:spPr>
        <p:txBody>
          <a:bodyPr/>
          <a:lstStyle/>
          <a:p>
            <a:r>
              <a:rPr lang="en-US" sz="1800" b="1" dirty="0">
                <a:solidFill>
                  <a:schemeClr val="bg1"/>
                </a:solidFill>
              </a:rPr>
              <a:t>1993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71378CA-A7A3-4FDB-9FB3-52E088925FB0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5860352" y="3677228"/>
            <a:ext cx="717224" cy="369550"/>
          </a:xfrm>
        </p:spPr>
        <p:txBody>
          <a:bodyPr/>
          <a:lstStyle/>
          <a:p>
            <a:r>
              <a:rPr lang="en-US" sz="1800" b="1" dirty="0">
                <a:solidFill>
                  <a:schemeClr val="bg1"/>
                </a:solidFill>
              </a:rPr>
              <a:t>1996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4C23D78-11EE-4923-A0DE-F6835790A153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7450613" y="3677227"/>
            <a:ext cx="868131" cy="449068"/>
          </a:xfrm>
        </p:spPr>
        <p:txBody>
          <a:bodyPr/>
          <a:lstStyle/>
          <a:p>
            <a:r>
              <a:rPr lang="en-US" sz="1800" b="1" dirty="0">
                <a:solidFill>
                  <a:schemeClr val="bg1"/>
                </a:solidFill>
              </a:rPr>
              <a:t>2006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DAACD272-4496-43F6-B9E4-DFFBACDDC3CD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8964644" y="3690479"/>
            <a:ext cx="868131" cy="376716"/>
          </a:xfrm>
        </p:spPr>
        <p:txBody>
          <a:bodyPr/>
          <a:lstStyle/>
          <a:p>
            <a:r>
              <a:rPr lang="en-US" sz="1800" b="1" dirty="0">
                <a:solidFill>
                  <a:schemeClr val="bg1"/>
                </a:solidFill>
              </a:rPr>
              <a:t>2008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9E41E4DD-E5EB-4682-9AA3-BA23502357C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10541653" y="3637471"/>
            <a:ext cx="762451" cy="369551"/>
          </a:xfrm>
        </p:spPr>
        <p:txBody>
          <a:bodyPr/>
          <a:lstStyle/>
          <a:p>
            <a:r>
              <a:rPr lang="en-US" sz="1800" b="1" dirty="0">
                <a:solidFill>
                  <a:schemeClr val="bg1"/>
                </a:solidFill>
              </a:rPr>
              <a:t>2010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1B01CDF5-5785-42A7-8FCF-499C2D0216D9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362384" y="2302361"/>
            <a:ext cx="1793875" cy="450364"/>
          </a:xfrm>
          <a:ln>
            <a:solidFill>
              <a:schemeClr val="tx1">
                <a:lumMod val="50000"/>
                <a:lumOff val="50000"/>
                <a:alpha val="52000"/>
              </a:schemeClr>
            </a:solidFill>
          </a:ln>
        </p:spPr>
        <p:txBody>
          <a:bodyPr/>
          <a:lstStyle/>
          <a:p>
            <a:r>
              <a:rPr lang="en-US" b="1" dirty="0"/>
              <a:t>Mainframe Computers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FC515413-F507-4A34-82ED-04E98A4CDD31}"/>
              </a:ext>
            </a:extLst>
          </p:cNvPr>
          <p:cNvSpPr txBox="1">
            <a:spLocks/>
          </p:cNvSpPr>
          <p:nvPr/>
        </p:nvSpPr>
        <p:spPr>
          <a:xfrm>
            <a:off x="1936255" y="4811980"/>
            <a:ext cx="1793875" cy="45036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  <a:alpha val="52000"/>
              </a:schemeClr>
            </a:solidFill>
          </a:ln>
        </p:spPr>
        <p:txBody>
          <a:bodyPr vert="horz" lIns="0" tIns="36000" rIns="0" bIns="0" rtlCol="0" anchor="t">
            <a:no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Time Sharing Services - IBM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3B8215E4-CBB2-4AF4-8D62-074910551A83}"/>
              </a:ext>
            </a:extLst>
          </p:cNvPr>
          <p:cNvSpPr txBox="1">
            <a:spLocks/>
          </p:cNvSpPr>
          <p:nvPr/>
        </p:nvSpPr>
        <p:spPr>
          <a:xfrm>
            <a:off x="3441277" y="2302361"/>
            <a:ext cx="1793875" cy="45036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  <a:alpha val="52000"/>
              </a:schemeClr>
            </a:solidFill>
          </a:ln>
        </p:spPr>
        <p:txBody>
          <a:bodyPr vert="horz" lIns="0" tIns="36000" rIns="0" bIns="0" rtlCol="0" anchor="t">
            <a:no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Term “Cloud” Introduced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541D2AF2-0475-41D2-B2F3-BD6A7CB6DDEA}"/>
              </a:ext>
            </a:extLst>
          </p:cNvPr>
          <p:cNvSpPr txBox="1">
            <a:spLocks/>
          </p:cNvSpPr>
          <p:nvPr/>
        </p:nvSpPr>
        <p:spPr>
          <a:xfrm>
            <a:off x="5316453" y="4825235"/>
            <a:ext cx="1793875" cy="45036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  <a:alpha val="52000"/>
              </a:schemeClr>
            </a:solidFill>
          </a:ln>
        </p:spPr>
        <p:txBody>
          <a:bodyPr vert="horz" lIns="0" tIns="36000" rIns="0" bIns="0" rtlCol="0" anchor="t">
            <a:no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Cloud Computing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0DD5FF2-6AB8-4480-BD08-3AE02A14A2A4}"/>
              </a:ext>
            </a:extLst>
          </p:cNvPr>
          <p:cNvSpPr txBox="1">
            <a:spLocks/>
          </p:cNvSpPr>
          <p:nvPr/>
        </p:nvSpPr>
        <p:spPr>
          <a:xfrm>
            <a:off x="8513599" y="4838489"/>
            <a:ext cx="1793875" cy="45036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  <a:alpha val="52000"/>
              </a:schemeClr>
            </a:solidFill>
          </a:ln>
        </p:spPr>
        <p:txBody>
          <a:bodyPr vert="horz" lIns="0" tIns="36000" rIns="0" bIns="0" rtlCol="0" anchor="t">
            <a:no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Google  Cloud</a:t>
            </a:r>
          </a:p>
        </p:txBody>
      </p:sp>
      <p:sp>
        <p:nvSpPr>
          <p:cNvPr id="75" name="Text Placeholder 28">
            <a:extLst>
              <a:ext uri="{FF2B5EF4-FFF2-40B4-BE49-F238E27FC236}">
                <a16:creationId xmlns:a16="http://schemas.microsoft.com/office/drawing/2014/main" id="{666D07EE-516B-4D66-BE11-84DBE83368B8}"/>
              </a:ext>
            </a:extLst>
          </p:cNvPr>
          <p:cNvSpPr txBox="1">
            <a:spLocks/>
          </p:cNvSpPr>
          <p:nvPr/>
        </p:nvSpPr>
        <p:spPr>
          <a:xfrm>
            <a:off x="7049088" y="2302361"/>
            <a:ext cx="1793875" cy="45036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  <a:alpha val="52000"/>
              </a:schemeClr>
            </a:solidFill>
          </a:ln>
        </p:spPr>
        <p:txBody>
          <a:bodyPr vert="horz" lIns="0" tIns="36000" rIns="0" bIns="0" rtlCol="0" anchor="t">
            <a:no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Amazon and IBM</a:t>
            </a:r>
          </a:p>
        </p:txBody>
      </p:sp>
      <p:sp>
        <p:nvSpPr>
          <p:cNvPr id="84" name="Text Placeholder 28">
            <a:extLst>
              <a:ext uri="{FF2B5EF4-FFF2-40B4-BE49-F238E27FC236}">
                <a16:creationId xmlns:a16="http://schemas.microsoft.com/office/drawing/2014/main" id="{A526B6C6-4444-4084-BB4B-204443E9B5FD}"/>
              </a:ext>
            </a:extLst>
          </p:cNvPr>
          <p:cNvSpPr txBox="1">
            <a:spLocks/>
          </p:cNvSpPr>
          <p:nvPr/>
        </p:nvSpPr>
        <p:spPr>
          <a:xfrm>
            <a:off x="10081952" y="2302361"/>
            <a:ext cx="1793875" cy="45036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  <a:alpha val="52000"/>
              </a:schemeClr>
            </a:solidFill>
          </a:ln>
        </p:spPr>
        <p:txBody>
          <a:bodyPr vert="horz" lIns="0" tIns="36000" rIns="0" bIns="0" rtlCol="0" anchor="t">
            <a:no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Microsoft  Azure</a:t>
            </a:r>
          </a:p>
        </p:txBody>
      </p:sp>
      <p:sp>
        <p:nvSpPr>
          <p:cNvPr id="85" name="Arrow: Pentagon 84">
            <a:extLst>
              <a:ext uri="{FF2B5EF4-FFF2-40B4-BE49-F238E27FC236}">
                <a16:creationId xmlns:a16="http://schemas.microsoft.com/office/drawing/2014/main" id="{F888DACC-50F7-4ED8-BA1C-6C06C856B7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664271" y="3137501"/>
            <a:ext cx="547571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5" name="Picture 4" descr="A close up of a computer&#10;&#10;Description automatically generated">
            <a:extLst>
              <a:ext uri="{FF2B5EF4-FFF2-40B4-BE49-F238E27FC236}">
                <a16:creationId xmlns:a16="http://schemas.microsoft.com/office/drawing/2014/main" id="{8EE5AD72-1D66-4E3A-BD7E-7F06D5107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477" y="5537873"/>
            <a:ext cx="1065825" cy="969901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EB16A179-4519-4350-923A-F0657F6A1A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0603" y="1078557"/>
            <a:ext cx="1949327" cy="1096496"/>
          </a:xfrm>
          <a:prstGeom prst="rect">
            <a:avLst/>
          </a:prstGeom>
        </p:spPr>
      </p:pic>
      <p:pic>
        <p:nvPicPr>
          <p:cNvPr id="10" name="Picture 9" descr="A close up of a device&#10;&#10;Description automatically generated">
            <a:extLst>
              <a:ext uri="{FF2B5EF4-FFF2-40B4-BE49-F238E27FC236}">
                <a16:creationId xmlns:a16="http://schemas.microsoft.com/office/drawing/2014/main" id="{C1CA9123-7850-48D1-8F7F-C24B366C0D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4758" y="5377889"/>
            <a:ext cx="2585234" cy="1213592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DB3B233-0ACB-412A-93B3-6C8E03DF04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27435" y="1170636"/>
            <a:ext cx="1021242" cy="917804"/>
          </a:xfrm>
          <a:prstGeom prst="rect">
            <a:avLst/>
          </a:prstGeom>
        </p:spPr>
      </p:pic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639F3422-235C-4AA8-8B48-2F18B89B98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4461" y="1242469"/>
            <a:ext cx="1021241" cy="765931"/>
          </a:xfrm>
          <a:prstGeom prst="rect">
            <a:avLst/>
          </a:prstGeom>
        </p:spPr>
      </p:pic>
      <p:pic>
        <p:nvPicPr>
          <p:cNvPr id="18" name="Picture 17" descr="A picture containing card&#10;&#10;Description automatically generated">
            <a:extLst>
              <a:ext uri="{FF2B5EF4-FFF2-40B4-BE49-F238E27FC236}">
                <a16:creationId xmlns:a16="http://schemas.microsoft.com/office/drawing/2014/main" id="{0F280A77-C665-4E24-80A5-38D532CA56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85079" y="1204161"/>
            <a:ext cx="901489" cy="765932"/>
          </a:xfrm>
          <a:prstGeom prst="rect">
            <a:avLst/>
          </a:prstGeom>
        </p:spPr>
      </p:pic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584884EA-E9CB-4E86-8C18-A37F99869FE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52908" y="5462903"/>
            <a:ext cx="1119840" cy="1119840"/>
          </a:xfrm>
          <a:prstGeom prst="rect">
            <a:avLst/>
          </a:prstGeom>
        </p:spPr>
      </p:pic>
      <p:pic>
        <p:nvPicPr>
          <p:cNvPr id="25" name="Picture 24" descr="A close up of a door&#10;&#10;Description automatically generated">
            <a:extLst>
              <a:ext uri="{FF2B5EF4-FFF2-40B4-BE49-F238E27FC236}">
                <a16:creationId xmlns:a16="http://schemas.microsoft.com/office/drawing/2014/main" id="{E60C8E29-4097-41F5-8C26-0C453D8013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1049" y="1078557"/>
            <a:ext cx="1725210" cy="1148049"/>
          </a:xfrm>
          <a:prstGeom prst="rect">
            <a:avLst/>
          </a:prstGeom>
        </p:spPr>
      </p:pic>
      <p:sp>
        <p:nvSpPr>
          <p:cNvPr id="33" name="Arrow: Pentagon 32">
            <a:extLst>
              <a:ext uri="{FF2B5EF4-FFF2-40B4-BE49-F238E27FC236}">
                <a16:creationId xmlns:a16="http://schemas.microsoft.com/office/drawing/2014/main" id="{02A1C146-AD8A-47A2-B4B5-A50A21723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07856" y="3036218"/>
            <a:ext cx="547571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35" name="Arrow: Pentagon 34">
            <a:extLst>
              <a:ext uri="{FF2B5EF4-FFF2-40B4-BE49-F238E27FC236}">
                <a16:creationId xmlns:a16="http://schemas.microsoft.com/office/drawing/2014/main" id="{809A1DBB-D99B-448C-995C-A414C1DAF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559408" y="4260826"/>
            <a:ext cx="547573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B89DA92C-FC07-4810-BC26-F6EA6C73941C}"/>
              </a:ext>
            </a:extLst>
          </p:cNvPr>
          <p:cNvSpPr txBox="1">
            <a:spLocks/>
          </p:cNvSpPr>
          <p:nvPr/>
        </p:nvSpPr>
        <p:spPr>
          <a:xfrm>
            <a:off x="887897" y="3637471"/>
            <a:ext cx="762453" cy="3695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>
                <a:solidFill>
                  <a:schemeClr val="bg1"/>
                </a:solidFill>
              </a:rPr>
              <a:t>1950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9" name="Arrow: Pentagon 38">
            <a:extLst>
              <a:ext uri="{FF2B5EF4-FFF2-40B4-BE49-F238E27FC236}">
                <a16:creationId xmlns:a16="http://schemas.microsoft.com/office/drawing/2014/main" id="{E95D69B5-0C03-4F27-994B-C100CF17E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07856" y="3036219"/>
            <a:ext cx="547571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BD2776E6-1747-4A75-A28E-66C725038A9B}"/>
              </a:ext>
            </a:extLst>
          </p:cNvPr>
          <p:cNvSpPr txBox="1">
            <a:spLocks/>
          </p:cNvSpPr>
          <p:nvPr/>
        </p:nvSpPr>
        <p:spPr>
          <a:xfrm>
            <a:off x="887897" y="3637472"/>
            <a:ext cx="762453" cy="3695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>
                <a:solidFill>
                  <a:schemeClr val="bg1"/>
                </a:solidFill>
              </a:rPr>
              <a:t>1950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5" name="Arrow: Pentagon 44">
            <a:extLst>
              <a:ext uri="{FF2B5EF4-FFF2-40B4-BE49-F238E27FC236}">
                <a16:creationId xmlns:a16="http://schemas.microsoft.com/office/drawing/2014/main" id="{76B8967A-34BB-421B-AD0B-32C5376DD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559409" y="4260826"/>
            <a:ext cx="547573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47" name="Arrow: Pentagon 46">
            <a:extLst>
              <a:ext uri="{FF2B5EF4-FFF2-40B4-BE49-F238E27FC236}">
                <a16:creationId xmlns:a16="http://schemas.microsoft.com/office/drawing/2014/main" id="{730734C7-C44F-4C4F-A578-6C9738988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07857" y="3036219"/>
            <a:ext cx="547571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48" name="Text Placeholder 6">
            <a:extLst>
              <a:ext uri="{FF2B5EF4-FFF2-40B4-BE49-F238E27FC236}">
                <a16:creationId xmlns:a16="http://schemas.microsoft.com/office/drawing/2014/main" id="{6205488B-CC80-4F78-B047-C8CE8063AB17}"/>
              </a:ext>
            </a:extLst>
          </p:cNvPr>
          <p:cNvSpPr txBox="1">
            <a:spLocks/>
          </p:cNvSpPr>
          <p:nvPr/>
        </p:nvSpPr>
        <p:spPr>
          <a:xfrm>
            <a:off x="887898" y="3637472"/>
            <a:ext cx="762453" cy="3695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>
                <a:solidFill>
                  <a:schemeClr val="bg1"/>
                </a:solidFill>
              </a:rPr>
              <a:t>1950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9" name="Arrow: Pentagon 48">
            <a:extLst>
              <a:ext uri="{FF2B5EF4-FFF2-40B4-BE49-F238E27FC236}">
                <a16:creationId xmlns:a16="http://schemas.microsoft.com/office/drawing/2014/main" id="{C3B3CC43-253C-4410-82AD-E94D093965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07857" y="3036220"/>
            <a:ext cx="547571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BFBAADAA-E02C-435F-9F72-AC3A5A8A8078}"/>
              </a:ext>
            </a:extLst>
          </p:cNvPr>
          <p:cNvSpPr txBox="1">
            <a:spLocks/>
          </p:cNvSpPr>
          <p:nvPr/>
        </p:nvSpPr>
        <p:spPr>
          <a:xfrm>
            <a:off x="2478159" y="3667015"/>
            <a:ext cx="762452" cy="34383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>
                <a:solidFill>
                  <a:schemeClr val="bg1"/>
                </a:solidFill>
              </a:rPr>
              <a:t>1960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1" name="Arrow: Pentagon 50">
            <a:extLst>
              <a:ext uri="{FF2B5EF4-FFF2-40B4-BE49-F238E27FC236}">
                <a16:creationId xmlns:a16="http://schemas.microsoft.com/office/drawing/2014/main" id="{71AAFC2F-89EA-4E5C-913D-9B110AAFE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559410" y="4260826"/>
            <a:ext cx="547573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2" name="Text Placeholder 6">
            <a:extLst>
              <a:ext uri="{FF2B5EF4-FFF2-40B4-BE49-F238E27FC236}">
                <a16:creationId xmlns:a16="http://schemas.microsoft.com/office/drawing/2014/main" id="{480B2825-BED7-438D-9D28-395E7D98B430}"/>
              </a:ext>
            </a:extLst>
          </p:cNvPr>
          <p:cNvSpPr txBox="1">
            <a:spLocks/>
          </p:cNvSpPr>
          <p:nvPr/>
        </p:nvSpPr>
        <p:spPr>
          <a:xfrm>
            <a:off x="887899" y="3637472"/>
            <a:ext cx="762453" cy="3695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>
                <a:solidFill>
                  <a:schemeClr val="bg1"/>
                </a:solidFill>
              </a:rPr>
              <a:t>1950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3" name="Arrow: Pentagon 52">
            <a:extLst>
              <a:ext uri="{FF2B5EF4-FFF2-40B4-BE49-F238E27FC236}">
                <a16:creationId xmlns:a16="http://schemas.microsoft.com/office/drawing/2014/main" id="{EDF0C3ED-9DD1-4494-AF73-6EBA28D01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07858" y="3036221"/>
            <a:ext cx="547571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4" name="Arrow: Pentagon 53">
            <a:extLst>
              <a:ext uri="{FF2B5EF4-FFF2-40B4-BE49-F238E27FC236}">
                <a16:creationId xmlns:a16="http://schemas.microsoft.com/office/drawing/2014/main" id="{6C41CE6C-75DD-4FFC-99E0-0AFF0CCC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559411" y="4260826"/>
            <a:ext cx="547573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5" name="Text Placeholder 6">
            <a:extLst>
              <a:ext uri="{FF2B5EF4-FFF2-40B4-BE49-F238E27FC236}">
                <a16:creationId xmlns:a16="http://schemas.microsoft.com/office/drawing/2014/main" id="{9ED3FCE3-B90E-495D-8ECE-3A086781C015}"/>
              </a:ext>
            </a:extLst>
          </p:cNvPr>
          <p:cNvSpPr txBox="1">
            <a:spLocks/>
          </p:cNvSpPr>
          <p:nvPr/>
        </p:nvSpPr>
        <p:spPr>
          <a:xfrm>
            <a:off x="887900" y="3637472"/>
            <a:ext cx="762453" cy="3695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>
                <a:solidFill>
                  <a:schemeClr val="bg1"/>
                </a:solidFill>
              </a:rPr>
              <a:t>1950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6" name="Arrow: Pentagon 55">
            <a:extLst>
              <a:ext uri="{FF2B5EF4-FFF2-40B4-BE49-F238E27FC236}">
                <a16:creationId xmlns:a16="http://schemas.microsoft.com/office/drawing/2014/main" id="{34C63071-E060-4E3F-BCA2-0BA4E3C84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07859" y="3036221"/>
            <a:ext cx="547571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7" name="Arrow: Pentagon 56">
            <a:extLst>
              <a:ext uri="{FF2B5EF4-FFF2-40B4-BE49-F238E27FC236}">
                <a16:creationId xmlns:a16="http://schemas.microsoft.com/office/drawing/2014/main" id="{E4BE7EBC-5F38-4180-81BB-6EA71E1CA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07859" y="3036222"/>
            <a:ext cx="547571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8" name="Arrow: Pentagon 57">
            <a:extLst>
              <a:ext uri="{FF2B5EF4-FFF2-40B4-BE49-F238E27FC236}">
                <a16:creationId xmlns:a16="http://schemas.microsoft.com/office/drawing/2014/main" id="{468A924F-161C-4713-8E37-22A6B4D38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559412" y="4260826"/>
            <a:ext cx="547573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7478F266-0648-4269-8760-5513E3EA6F84}"/>
              </a:ext>
            </a:extLst>
          </p:cNvPr>
          <p:cNvSpPr txBox="1">
            <a:spLocks/>
          </p:cNvSpPr>
          <p:nvPr/>
        </p:nvSpPr>
        <p:spPr>
          <a:xfrm>
            <a:off x="887901" y="3637472"/>
            <a:ext cx="762453" cy="3695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>
                <a:solidFill>
                  <a:schemeClr val="bg1"/>
                </a:solidFill>
              </a:rPr>
              <a:t>1950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0" name="Arrow: Pentagon 59">
            <a:extLst>
              <a:ext uri="{FF2B5EF4-FFF2-40B4-BE49-F238E27FC236}">
                <a16:creationId xmlns:a16="http://schemas.microsoft.com/office/drawing/2014/main" id="{10A07816-7A0C-4E7E-A0DD-F69C8983A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07860" y="3036222"/>
            <a:ext cx="547571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1" name="Arrow: Pentagon 60">
            <a:extLst>
              <a:ext uri="{FF2B5EF4-FFF2-40B4-BE49-F238E27FC236}">
                <a16:creationId xmlns:a16="http://schemas.microsoft.com/office/drawing/2014/main" id="{4D864090-838B-47B4-9F0C-E03A2228E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4035540" y="3075974"/>
            <a:ext cx="547571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2" name="Text Placeholder 10">
            <a:extLst>
              <a:ext uri="{FF2B5EF4-FFF2-40B4-BE49-F238E27FC236}">
                <a16:creationId xmlns:a16="http://schemas.microsoft.com/office/drawing/2014/main" id="{7C555610-FD91-46F8-A636-04C10265486F}"/>
              </a:ext>
            </a:extLst>
          </p:cNvPr>
          <p:cNvSpPr txBox="1">
            <a:spLocks/>
          </p:cNvSpPr>
          <p:nvPr/>
        </p:nvSpPr>
        <p:spPr>
          <a:xfrm>
            <a:off x="2478159" y="3667016"/>
            <a:ext cx="762452" cy="34383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>
                <a:solidFill>
                  <a:schemeClr val="bg1"/>
                </a:solidFill>
              </a:rPr>
              <a:t>1960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3" name="Arrow: Pentagon 62">
            <a:extLst>
              <a:ext uri="{FF2B5EF4-FFF2-40B4-BE49-F238E27FC236}">
                <a16:creationId xmlns:a16="http://schemas.microsoft.com/office/drawing/2014/main" id="{E2A9B83C-3300-46DB-B493-1E4285F48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559412" y="4260827"/>
            <a:ext cx="547573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90DC7035-841D-43EC-9F35-40DF01C00953}"/>
              </a:ext>
            </a:extLst>
          </p:cNvPr>
          <p:cNvSpPr txBox="1">
            <a:spLocks/>
          </p:cNvSpPr>
          <p:nvPr/>
        </p:nvSpPr>
        <p:spPr>
          <a:xfrm>
            <a:off x="887901" y="3637473"/>
            <a:ext cx="762453" cy="3695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>
                <a:solidFill>
                  <a:schemeClr val="bg1"/>
                </a:solidFill>
              </a:rPr>
              <a:t>1950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5" name="Arrow: Pentagon 64">
            <a:extLst>
              <a:ext uri="{FF2B5EF4-FFF2-40B4-BE49-F238E27FC236}">
                <a16:creationId xmlns:a16="http://schemas.microsoft.com/office/drawing/2014/main" id="{B8079DF0-51F0-4CA8-8DF5-7303412C7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07860" y="3036223"/>
            <a:ext cx="547571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6" name="Arrow: Pentagon 65">
            <a:extLst>
              <a:ext uri="{FF2B5EF4-FFF2-40B4-BE49-F238E27FC236}">
                <a16:creationId xmlns:a16="http://schemas.microsoft.com/office/drawing/2014/main" id="{DAC55FFC-E2FE-420F-9414-184CB2F7F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5913099" y="4234325"/>
            <a:ext cx="547571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7" name="Text Placeholder 16">
            <a:extLst>
              <a:ext uri="{FF2B5EF4-FFF2-40B4-BE49-F238E27FC236}">
                <a16:creationId xmlns:a16="http://schemas.microsoft.com/office/drawing/2014/main" id="{5C89F78D-E53D-4A81-8FD2-C97DD3AF27FE}"/>
              </a:ext>
            </a:extLst>
          </p:cNvPr>
          <p:cNvSpPr txBox="1">
            <a:spLocks/>
          </p:cNvSpPr>
          <p:nvPr/>
        </p:nvSpPr>
        <p:spPr>
          <a:xfrm>
            <a:off x="3999890" y="3670357"/>
            <a:ext cx="680924" cy="34383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>
                <a:solidFill>
                  <a:schemeClr val="bg1"/>
                </a:solidFill>
              </a:rPr>
              <a:t>1993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8" name="Arrow: Pentagon 67">
            <a:extLst>
              <a:ext uri="{FF2B5EF4-FFF2-40B4-BE49-F238E27FC236}">
                <a16:creationId xmlns:a16="http://schemas.microsoft.com/office/drawing/2014/main" id="{576DA84B-4DEE-4CAB-9136-2094E487D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4035541" y="3075974"/>
            <a:ext cx="547571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9" name="Text Placeholder 10">
            <a:extLst>
              <a:ext uri="{FF2B5EF4-FFF2-40B4-BE49-F238E27FC236}">
                <a16:creationId xmlns:a16="http://schemas.microsoft.com/office/drawing/2014/main" id="{2B871DF3-D857-4FA3-8514-6E77AE251DDE}"/>
              </a:ext>
            </a:extLst>
          </p:cNvPr>
          <p:cNvSpPr txBox="1">
            <a:spLocks/>
          </p:cNvSpPr>
          <p:nvPr/>
        </p:nvSpPr>
        <p:spPr>
          <a:xfrm>
            <a:off x="2478160" y="3667016"/>
            <a:ext cx="762452" cy="34383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>
                <a:solidFill>
                  <a:schemeClr val="bg1"/>
                </a:solidFill>
              </a:rPr>
              <a:t>1960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0" name="Arrow: Pentagon 69">
            <a:extLst>
              <a:ext uri="{FF2B5EF4-FFF2-40B4-BE49-F238E27FC236}">
                <a16:creationId xmlns:a16="http://schemas.microsoft.com/office/drawing/2014/main" id="{EFFBA64C-A421-4061-BA6F-C2EFFBC4F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559413" y="4260827"/>
            <a:ext cx="547573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1" name="Text Placeholder 6">
            <a:extLst>
              <a:ext uri="{FF2B5EF4-FFF2-40B4-BE49-F238E27FC236}">
                <a16:creationId xmlns:a16="http://schemas.microsoft.com/office/drawing/2014/main" id="{414B4B4E-320B-47A7-AF53-5ACFF0BC6E11}"/>
              </a:ext>
            </a:extLst>
          </p:cNvPr>
          <p:cNvSpPr txBox="1">
            <a:spLocks/>
          </p:cNvSpPr>
          <p:nvPr/>
        </p:nvSpPr>
        <p:spPr>
          <a:xfrm>
            <a:off x="887902" y="3637473"/>
            <a:ext cx="762453" cy="3695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>
                <a:solidFill>
                  <a:schemeClr val="bg1"/>
                </a:solidFill>
              </a:rPr>
              <a:t>1950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2" name="Arrow: Pentagon 71">
            <a:extLst>
              <a:ext uri="{FF2B5EF4-FFF2-40B4-BE49-F238E27FC236}">
                <a16:creationId xmlns:a16="http://schemas.microsoft.com/office/drawing/2014/main" id="{32BEC288-F754-4024-86A4-9342956D4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07861" y="3036223"/>
            <a:ext cx="547571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3" name="Arrow: Pentagon 72">
            <a:extLst>
              <a:ext uri="{FF2B5EF4-FFF2-40B4-BE49-F238E27FC236}">
                <a16:creationId xmlns:a16="http://schemas.microsoft.com/office/drawing/2014/main" id="{635095F3-DB15-4681-A4F7-8DF896512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621010" y="3075979"/>
            <a:ext cx="547571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4" name="Text Placeholder 19">
            <a:extLst>
              <a:ext uri="{FF2B5EF4-FFF2-40B4-BE49-F238E27FC236}">
                <a16:creationId xmlns:a16="http://schemas.microsoft.com/office/drawing/2014/main" id="{C9FED9B1-9768-44BA-893A-AA0FDC145159}"/>
              </a:ext>
            </a:extLst>
          </p:cNvPr>
          <p:cNvSpPr txBox="1">
            <a:spLocks/>
          </p:cNvSpPr>
          <p:nvPr/>
        </p:nvSpPr>
        <p:spPr>
          <a:xfrm>
            <a:off x="5860352" y="3677229"/>
            <a:ext cx="717224" cy="3695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>
                <a:solidFill>
                  <a:schemeClr val="bg1"/>
                </a:solidFill>
              </a:rPr>
              <a:t>1996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6" name="Arrow: Pentagon 75">
            <a:extLst>
              <a:ext uri="{FF2B5EF4-FFF2-40B4-BE49-F238E27FC236}">
                <a16:creationId xmlns:a16="http://schemas.microsoft.com/office/drawing/2014/main" id="{20DAD0F2-48FE-45F7-BC84-7F3CFB7FD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5913099" y="4234326"/>
            <a:ext cx="547571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7" name="Text Placeholder 16">
            <a:extLst>
              <a:ext uri="{FF2B5EF4-FFF2-40B4-BE49-F238E27FC236}">
                <a16:creationId xmlns:a16="http://schemas.microsoft.com/office/drawing/2014/main" id="{755C53F8-6371-4FC6-8727-617B7BAB0DCC}"/>
              </a:ext>
            </a:extLst>
          </p:cNvPr>
          <p:cNvSpPr txBox="1">
            <a:spLocks/>
          </p:cNvSpPr>
          <p:nvPr/>
        </p:nvSpPr>
        <p:spPr>
          <a:xfrm>
            <a:off x="3999890" y="3670358"/>
            <a:ext cx="680924" cy="34383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>
                <a:solidFill>
                  <a:schemeClr val="bg1"/>
                </a:solidFill>
              </a:rPr>
              <a:t>1993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78" name="Arrow: Pentagon 77">
            <a:extLst>
              <a:ext uri="{FF2B5EF4-FFF2-40B4-BE49-F238E27FC236}">
                <a16:creationId xmlns:a16="http://schemas.microsoft.com/office/drawing/2014/main" id="{1AC6B3C7-529D-45A0-BB42-45589C37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4035541" y="3075975"/>
            <a:ext cx="547571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9" name="Text Placeholder 10">
            <a:extLst>
              <a:ext uri="{FF2B5EF4-FFF2-40B4-BE49-F238E27FC236}">
                <a16:creationId xmlns:a16="http://schemas.microsoft.com/office/drawing/2014/main" id="{63C97714-C41B-45A5-AAC2-C4B5668CAC8F}"/>
              </a:ext>
            </a:extLst>
          </p:cNvPr>
          <p:cNvSpPr txBox="1">
            <a:spLocks/>
          </p:cNvSpPr>
          <p:nvPr/>
        </p:nvSpPr>
        <p:spPr>
          <a:xfrm>
            <a:off x="2478160" y="3667017"/>
            <a:ext cx="762452" cy="34383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>
                <a:solidFill>
                  <a:schemeClr val="bg1"/>
                </a:solidFill>
              </a:rPr>
              <a:t>1960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0" name="Arrow: Pentagon 79">
            <a:extLst>
              <a:ext uri="{FF2B5EF4-FFF2-40B4-BE49-F238E27FC236}">
                <a16:creationId xmlns:a16="http://schemas.microsoft.com/office/drawing/2014/main" id="{CD16F0C0-8A38-4D0C-A10A-C85B3640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559413" y="4260828"/>
            <a:ext cx="547573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81" name="Text Placeholder 6">
            <a:extLst>
              <a:ext uri="{FF2B5EF4-FFF2-40B4-BE49-F238E27FC236}">
                <a16:creationId xmlns:a16="http://schemas.microsoft.com/office/drawing/2014/main" id="{751D160D-8179-4219-89C5-1899C9F4929C}"/>
              </a:ext>
            </a:extLst>
          </p:cNvPr>
          <p:cNvSpPr txBox="1">
            <a:spLocks/>
          </p:cNvSpPr>
          <p:nvPr/>
        </p:nvSpPr>
        <p:spPr>
          <a:xfrm>
            <a:off x="887902" y="3637474"/>
            <a:ext cx="762453" cy="3695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>
                <a:solidFill>
                  <a:schemeClr val="bg1"/>
                </a:solidFill>
              </a:rPr>
              <a:t>1950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2" name="Arrow: Pentagon 81">
            <a:extLst>
              <a:ext uri="{FF2B5EF4-FFF2-40B4-BE49-F238E27FC236}">
                <a16:creationId xmlns:a16="http://schemas.microsoft.com/office/drawing/2014/main" id="{F5D3BA75-D4BB-4855-B590-2789938EFF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07861" y="3036224"/>
            <a:ext cx="547571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83" name="Arrow: Pentagon 82">
            <a:extLst>
              <a:ext uri="{FF2B5EF4-FFF2-40B4-BE49-F238E27FC236}">
                <a16:creationId xmlns:a16="http://schemas.microsoft.com/office/drawing/2014/main" id="{E42E0DE2-3031-4F01-86BF-B4879711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9136751" y="4247576"/>
            <a:ext cx="547573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87" name="Arrow: Pentagon 86">
            <a:extLst>
              <a:ext uri="{FF2B5EF4-FFF2-40B4-BE49-F238E27FC236}">
                <a16:creationId xmlns:a16="http://schemas.microsoft.com/office/drawing/2014/main" id="{B0AB3B3D-C6A0-4AEA-815B-2C541F9A4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621011" y="3075979"/>
            <a:ext cx="547571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89" name="Arrow: Pentagon 88">
            <a:extLst>
              <a:ext uri="{FF2B5EF4-FFF2-40B4-BE49-F238E27FC236}">
                <a16:creationId xmlns:a16="http://schemas.microsoft.com/office/drawing/2014/main" id="{4063B2AC-3118-4829-A710-ADC206F57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5913100" y="4234326"/>
            <a:ext cx="547571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91" name="Arrow: Pentagon 90">
            <a:extLst>
              <a:ext uri="{FF2B5EF4-FFF2-40B4-BE49-F238E27FC236}">
                <a16:creationId xmlns:a16="http://schemas.microsoft.com/office/drawing/2014/main" id="{BCFB7F34-DFD5-4713-9AC6-445FAB985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4035542" y="3075975"/>
            <a:ext cx="547571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93" name="Arrow: Pentagon 92">
            <a:extLst>
              <a:ext uri="{FF2B5EF4-FFF2-40B4-BE49-F238E27FC236}">
                <a16:creationId xmlns:a16="http://schemas.microsoft.com/office/drawing/2014/main" id="{9963089A-8CA7-417C-B038-022929D5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559414" y="4260828"/>
            <a:ext cx="547573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95" name="Arrow: Pentagon 94">
            <a:extLst>
              <a:ext uri="{FF2B5EF4-FFF2-40B4-BE49-F238E27FC236}">
                <a16:creationId xmlns:a16="http://schemas.microsoft.com/office/drawing/2014/main" id="{993B3391-F2AE-48DF-87D1-FDF69B45F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07862" y="3036224"/>
            <a:ext cx="547571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0" name="Arrow: Pentagon 129">
            <a:extLst>
              <a:ext uri="{FF2B5EF4-FFF2-40B4-BE49-F238E27FC236}">
                <a16:creationId xmlns:a16="http://schemas.microsoft.com/office/drawing/2014/main" id="{F89CF2CE-FC04-420C-B0AB-2081B81F0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07862" y="3036225"/>
            <a:ext cx="547571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1" name="Text Placeholder 6">
            <a:extLst>
              <a:ext uri="{FF2B5EF4-FFF2-40B4-BE49-F238E27FC236}">
                <a16:creationId xmlns:a16="http://schemas.microsoft.com/office/drawing/2014/main" id="{7AEEF98E-48DD-47EA-A0E4-066E1AAAEE4A}"/>
              </a:ext>
            </a:extLst>
          </p:cNvPr>
          <p:cNvSpPr txBox="1">
            <a:spLocks/>
          </p:cNvSpPr>
          <p:nvPr/>
        </p:nvSpPr>
        <p:spPr>
          <a:xfrm>
            <a:off x="887903" y="3637474"/>
            <a:ext cx="762453" cy="3695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>
                <a:solidFill>
                  <a:schemeClr val="bg1"/>
                </a:solidFill>
              </a:rPr>
              <a:t>1950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2" name="Arrow: Pentagon 131">
            <a:extLst>
              <a:ext uri="{FF2B5EF4-FFF2-40B4-BE49-F238E27FC236}">
                <a16:creationId xmlns:a16="http://schemas.microsoft.com/office/drawing/2014/main" id="{AD029E6B-99D7-4E4E-80D8-EFBE3055E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559415" y="4260828"/>
            <a:ext cx="547573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3" name="Arrow: Pentagon 132">
            <a:extLst>
              <a:ext uri="{FF2B5EF4-FFF2-40B4-BE49-F238E27FC236}">
                <a16:creationId xmlns:a16="http://schemas.microsoft.com/office/drawing/2014/main" id="{B36937A1-AF92-4EE0-9B17-BD45C9C3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07863" y="3036225"/>
            <a:ext cx="547571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4" name="Text Placeholder 10">
            <a:extLst>
              <a:ext uri="{FF2B5EF4-FFF2-40B4-BE49-F238E27FC236}">
                <a16:creationId xmlns:a16="http://schemas.microsoft.com/office/drawing/2014/main" id="{2E5C7344-433E-4650-BC13-F83F3F22FD3D}"/>
              </a:ext>
            </a:extLst>
          </p:cNvPr>
          <p:cNvSpPr txBox="1">
            <a:spLocks/>
          </p:cNvSpPr>
          <p:nvPr/>
        </p:nvSpPr>
        <p:spPr>
          <a:xfrm>
            <a:off x="2478160" y="3667018"/>
            <a:ext cx="762452" cy="34383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>
                <a:solidFill>
                  <a:schemeClr val="bg1"/>
                </a:solidFill>
              </a:rPr>
              <a:t>1960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5" name="Arrow: Pentagon 134">
            <a:extLst>
              <a:ext uri="{FF2B5EF4-FFF2-40B4-BE49-F238E27FC236}">
                <a16:creationId xmlns:a16="http://schemas.microsoft.com/office/drawing/2014/main" id="{50032AF2-C292-439C-AEC1-844226F2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4035542" y="3075976"/>
            <a:ext cx="547571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6" name="Text Placeholder 6">
            <a:extLst>
              <a:ext uri="{FF2B5EF4-FFF2-40B4-BE49-F238E27FC236}">
                <a16:creationId xmlns:a16="http://schemas.microsoft.com/office/drawing/2014/main" id="{E99EAC9D-4C89-40D6-805B-063BC958590A}"/>
              </a:ext>
            </a:extLst>
          </p:cNvPr>
          <p:cNvSpPr txBox="1">
            <a:spLocks/>
          </p:cNvSpPr>
          <p:nvPr/>
        </p:nvSpPr>
        <p:spPr>
          <a:xfrm>
            <a:off x="887903" y="3637475"/>
            <a:ext cx="762453" cy="3695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>
                <a:solidFill>
                  <a:schemeClr val="bg1"/>
                </a:solidFill>
              </a:rPr>
              <a:t>1950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7" name="Arrow: Pentagon 136">
            <a:extLst>
              <a:ext uri="{FF2B5EF4-FFF2-40B4-BE49-F238E27FC236}">
                <a16:creationId xmlns:a16="http://schemas.microsoft.com/office/drawing/2014/main" id="{43427FF5-DD95-4F0B-8427-ABFFF8C95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559415" y="4260829"/>
            <a:ext cx="547573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8" name="Arrow: Pentagon 137">
            <a:extLst>
              <a:ext uri="{FF2B5EF4-FFF2-40B4-BE49-F238E27FC236}">
                <a16:creationId xmlns:a16="http://schemas.microsoft.com/office/drawing/2014/main" id="{BB7CCD75-FD0D-4522-918C-D93A63F51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07863" y="3036226"/>
            <a:ext cx="547571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9" name="Text Placeholder 16">
            <a:extLst>
              <a:ext uri="{FF2B5EF4-FFF2-40B4-BE49-F238E27FC236}">
                <a16:creationId xmlns:a16="http://schemas.microsoft.com/office/drawing/2014/main" id="{A796CEB5-B02B-4FF7-83FF-268A775DACF3}"/>
              </a:ext>
            </a:extLst>
          </p:cNvPr>
          <p:cNvSpPr txBox="1">
            <a:spLocks/>
          </p:cNvSpPr>
          <p:nvPr/>
        </p:nvSpPr>
        <p:spPr>
          <a:xfrm>
            <a:off x="3999891" y="3670358"/>
            <a:ext cx="680924" cy="34383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>
                <a:solidFill>
                  <a:schemeClr val="bg1"/>
                </a:solidFill>
              </a:rPr>
              <a:t>1993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40" name="Arrow: Pentagon 139">
            <a:extLst>
              <a:ext uri="{FF2B5EF4-FFF2-40B4-BE49-F238E27FC236}">
                <a16:creationId xmlns:a16="http://schemas.microsoft.com/office/drawing/2014/main" id="{A14C9C72-7F61-4945-8024-2823D4BAD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5913101" y="4234326"/>
            <a:ext cx="547571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41" name="Text Placeholder 10">
            <a:extLst>
              <a:ext uri="{FF2B5EF4-FFF2-40B4-BE49-F238E27FC236}">
                <a16:creationId xmlns:a16="http://schemas.microsoft.com/office/drawing/2014/main" id="{1959DB89-8A31-4173-B466-158CCF8D6CF0}"/>
              </a:ext>
            </a:extLst>
          </p:cNvPr>
          <p:cNvSpPr txBox="1">
            <a:spLocks/>
          </p:cNvSpPr>
          <p:nvPr/>
        </p:nvSpPr>
        <p:spPr>
          <a:xfrm>
            <a:off x="2478161" y="3667018"/>
            <a:ext cx="762452" cy="34383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>
                <a:solidFill>
                  <a:schemeClr val="bg1"/>
                </a:solidFill>
              </a:rPr>
              <a:t>1960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2" name="Arrow: Pentagon 141">
            <a:extLst>
              <a:ext uri="{FF2B5EF4-FFF2-40B4-BE49-F238E27FC236}">
                <a16:creationId xmlns:a16="http://schemas.microsoft.com/office/drawing/2014/main" id="{D6A8A69C-2B5D-4670-B5AB-BCC97D0B3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4035543" y="3075976"/>
            <a:ext cx="547571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43" name="Text Placeholder 6">
            <a:extLst>
              <a:ext uri="{FF2B5EF4-FFF2-40B4-BE49-F238E27FC236}">
                <a16:creationId xmlns:a16="http://schemas.microsoft.com/office/drawing/2014/main" id="{61514C37-317B-4E08-BA64-F571A9298226}"/>
              </a:ext>
            </a:extLst>
          </p:cNvPr>
          <p:cNvSpPr txBox="1">
            <a:spLocks/>
          </p:cNvSpPr>
          <p:nvPr/>
        </p:nvSpPr>
        <p:spPr>
          <a:xfrm>
            <a:off x="887904" y="3637475"/>
            <a:ext cx="762453" cy="3695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>
                <a:solidFill>
                  <a:schemeClr val="bg1"/>
                </a:solidFill>
              </a:rPr>
              <a:t>1950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4" name="Arrow: Pentagon 143">
            <a:extLst>
              <a:ext uri="{FF2B5EF4-FFF2-40B4-BE49-F238E27FC236}">
                <a16:creationId xmlns:a16="http://schemas.microsoft.com/office/drawing/2014/main" id="{7AABCD3B-D9CB-40A0-9017-C2A795F78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559416" y="4260829"/>
            <a:ext cx="547573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45" name="Arrow: Pentagon 144">
            <a:extLst>
              <a:ext uri="{FF2B5EF4-FFF2-40B4-BE49-F238E27FC236}">
                <a16:creationId xmlns:a16="http://schemas.microsoft.com/office/drawing/2014/main" id="{706BD1B0-C0B6-4459-9EF2-3C5BFC546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07864" y="3036226"/>
            <a:ext cx="547571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48" name="Arrow: Pentagon 147">
            <a:extLst>
              <a:ext uri="{FF2B5EF4-FFF2-40B4-BE49-F238E27FC236}">
                <a16:creationId xmlns:a16="http://schemas.microsoft.com/office/drawing/2014/main" id="{09238258-E1DC-426F-837B-1EE425597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664271" y="3137502"/>
            <a:ext cx="547571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59" name="Arrow: Pentagon 158">
            <a:extLst>
              <a:ext uri="{FF2B5EF4-FFF2-40B4-BE49-F238E27FC236}">
                <a16:creationId xmlns:a16="http://schemas.microsoft.com/office/drawing/2014/main" id="{BDE07DEC-126F-4F6A-BA83-12FC317A4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559417" y="4260829"/>
            <a:ext cx="547573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60" name="Arrow: Pentagon 159">
            <a:extLst>
              <a:ext uri="{FF2B5EF4-FFF2-40B4-BE49-F238E27FC236}">
                <a16:creationId xmlns:a16="http://schemas.microsoft.com/office/drawing/2014/main" id="{29EDF815-759C-4C59-9342-586A4F8CE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07865" y="3036226"/>
            <a:ext cx="547571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61" name="Arrow: Pentagon 160">
            <a:extLst>
              <a:ext uri="{FF2B5EF4-FFF2-40B4-BE49-F238E27FC236}">
                <a16:creationId xmlns:a16="http://schemas.microsoft.com/office/drawing/2014/main" id="{1863CE2F-8D89-4FC8-AC76-3EAC41C3F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4035543" y="3075977"/>
            <a:ext cx="547571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62" name="Arrow: Pentagon 161">
            <a:extLst>
              <a:ext uri="{FF2B5EF4-FFF2-40B4-BE49-F238E27FC236}">
                <a16:creationId xmlns:a16="http://schemas.microsoft.com/office/drawing/2014/main" id="{C01AF573-4FAA-4A4E-AE50-F7DBC615C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559417" y="4260830"/>
            <a:ext cx="547573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63" name="Arrow: Pentagon 162">
            <a:extLst>
              <a:ext uri="{FF2B5EF4-FFF2-40B4-BE49-F238E27FC236}">
                <a16:creationId xmlns:a16="http://schemas.microsoft.com/office/drawing/2014/main" id="{48B5AFC1-ADF7-455E-ABEA-34C3FBC67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07865" y="3036227"/>
            <a:ext cx="547571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64" name="Arrow: Pentagon 163">
            <a:extLst>
              <a:ext uri="{FF2B5EF4-FFF2-40B4-BE49-F238E27FC236}">
                <a16:creationId xmlns:a16="http://schemas.microsoft.com/office/drawing/2014/main" id="{CAA490C1-1C49-42B0-8C44-6AE2688E64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5913102" y="4234326"/>
            <a:ext cx="547571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65" name="Arrow: Pentagon 164">
            <a:extLst>
              <a:ext uri="{FF2B5EF4-FFF2-40B4-BE49-F238E27FC236}">
                <a16:creationId xmlns:a16="http://schemas.microsoft.com/office/drawing/2014/main" id="{7F12CFE0-BB71-4518-BC1A-E8250F6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4035544" y="3075977"/>
            <a:ext cx="547571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66" name="Arrow: Pentagon 165">
            <a:extLst>
              <a:ext uri="{FF2B5EF4-FFF2-40B4-BE49-F238E27FC236}">
                <a16:creationId xmlns:a16="http://schemas.microsoft.com/office/drawing/2014/main" id="{9562EF5C-D01D-49C5-A4A4-C5BA11803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559418" y="4260830"/>
            <a:ext cx="547573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67" name="Arrow: Pentagon 166">
            <a:extLst>
              <a:ext uri="{FF2B5EF4-FFF2-40B4-BE49-F238E27FC236}">
                <a16:creationId xmlns:a16="http://schemas.microsoft.com/office/drawing/2014/main" id="{748E11B2-2CE3-4BDA-99EE-D8D093894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07866" y="3036227"/>
            <a:ext cx="547571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68" name="Arrow: Pentagon 167">
            <a:extLst>
              <a:ext uri="{FF2B5EF4-FFF2-40B4-BE49-F238E27FC236}">
                <a16:creationId xmlns:a16="http://schemas.microsoft.com/office/drawing/2014/main" id="{686100AA-7CC5-4F03-B23C-E4C667D4D5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621011" y="3075980"/>
            <a:ext cx="547571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69" name="Arrow: Pentagon 168">
            <a:extLst>
              <a:ext uri="{FF2B5EF4-FFF2-40B4-BE49-F238E27FC236}">
                <a16:creationId xmlns:a16="http://schemas.microsoft.com/office/drawing/2014/main" id="{A259B61C-D98C-4359-A287-8C70FCA99D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5913102" y="4234327"/>
            <a:ext cx="547571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70" name="Arrow: Pentagon 169">
            <a:extLst>
              <a:ext uri="{FF2B5EF4-FFF2-40B4-BE49-F238E27FC236}">
                <a16:creationId xmlns:a16="http://schemas.microsoft.com/office/drawing/2014/main" id="{37E9520E-9CE0-47D0-AEC3-38C46E63F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4035544" y="3075978"/>
            <a:ext cx="547571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71" name="Arrow: Pentagon 170">
            <a:extLst>
              <a:ext uri="{FF2B5EF4-FFF2-40B4-BE49-F238E27FC236}">
                <a16:creationId xmlns:a16="http://schemas.microsoft.com/office/drawing/2014/main" id="{DE5C64EA-6414-474D-B090-B1B4E469E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559418" y="4260831"/>
            <a:ext cx="547573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72" name="Arrow: Pentagon 171">
            <a:extLst>
              <a:ext uri="{FF2B5EF4-FFF2-40B4-BE49-F238E27FC236}">
                <a16:creationId xmlns:a16="http://schemas.microsoft.com/office/drawing/2014/main" id="{8EE50926-4827-4763-87BE-A70FF4646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07866" y="3036229"/>
            <a:ext cx="547571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73" name="Arrow: Pentagon 172">
            <a:extLst>
              <a:ext uri="{FF2B5EF4-FFF2-40B4-BE49-F238E27FC236}">
                <a16:creationId xmlns:a16="http://schemas.microsoft.com/office/drawing/2014/main" id="{0C3A22AD-6132-40DA-ABAF-DD7978507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559419" y="4260831"/>
            <a:ext cx="547573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74" name="Arrow: Pentagon 173">
            <a:extLst>
              <a:ext uri="{FF2B5EF4-FFF2-40B4-BE49-F238E27FC236}">
                <a16:creationId xmlns:a16="http://schemas.microsoft.com/office/drawing/2014/main" id="{0D3F0E62-3BBA-4116-888C-070484F53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07867" y="3036229"/>
            <a:ext cx="547571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75" name="Arrow: Pentagon 174">
            <a:extLst>
              <a:ext uri="{FF2B5EF4-FFF2-40B4-BE49-F238E27FC236}">
                <a16:creationId xmlns:a16="http://schemas.microsoft.com/office/drawing/2014/main" id="{31EE28E8-92F6-4510-92EE-3C2EB774E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5913103" y="4234327"/>
            <a:ext cx="547571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76" name="Arrow: Pentagon 175">
            <a:extLst>
              <a:ext uri="{FF2B5EF4-FFF2-40B4-BE49-F238E27FC236}">
                <a16:creationId xmlns:a16="http://schemas.microsoft.com/office/drawing/2014/main" id="{19D35ACD-4BF3-4DF7-B0D2-F8A6ADA8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4035545" y="3075978"/>
            <a:ext cx="547571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77" name="Arrow: Pentagon 176">
            <a:extLst>
              <a:ext uri="{FF2B5EF4-FFF2-40B4-BE49-F238E27FC236}">
                <a16:creationId xmlns:a16="http://schemas.microsoft.com/office/drawing/2014/main" id="{753958AC-1C00-471B-AB5B-EFFFCFB5F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559420" y="4260831"/>
            <a:ext cx="547573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78" name="Arrow: Pentagon 177">
            <a:extLst>
              <a:ext uri="{FF2B5EF4-FFF2-40B4-BE49-F238E27FC236}">
                <a16:creationId xmlns:a16="http://schemas.microsoft.com/office/drawing/2014/main" id="{EFDACF63-1380-4070-AA10-DABC4F83F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07868" y="3036229"/>
            <a:ext cx="547571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79" name="Arrow: Pentagon 178">
            <a:extLst>
              <a:ext uri="{FF2B5EF4-FFF2-40B4-BE49-F238E27FC236}">
                <a16:creationId xmlns:a16="http://schemas.microsoft.com/office/drawing/2014/main" id="{AFA13595-7BD7-4F2F-AD68-599599BBC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621011" y="3075981"/>
            <a:ext cx="547571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80" name="Arrow: Pentagon 179">
            <a:extLst>
              <a:ext uri="{FF2B5EF4-FFF2-40B4-BE49-F238E27FC236}">
                <a16:creationId xmlns:a16="http://schemas.microsoft.com/office/drawing/2014/main" id="{CBAEA4DE-B966-4C82-8D9F-CF0D4DC5A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5913103" y="4234328"/>
            <a:ext cx="547571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81" name="Arrow: Pentagon 180">
            <a:extLst>
              <a:ext uri="{FF2B5EF4-FFF2-40B4-BE49-F238E27FC236}">
                <a16:creationId xmlns:a16="http://schemas.microsoft.com/office/drawing/2014/main" id="{BC04FB3F-5331-40B9-B744-1204F9E72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4035545" y="3075979"/>
            <a:ext cx="547571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82" name="Arrow: Pentagon 181">
            <a:extLst>
              <a:ext uri="{FF2B5EF4-FFF2-40B4-BE49-F238E27FC236}">
                <a16:creationId xmlns:a16="http://schemas.microsoft.com/office/drawing/2014/main" id="{7A8250A2-1E0C-40CE-A1F9-B84B403A31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559420" y="4260832"/>
            <a:ext cx="547573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83" name="Arrow: Pentagon 182">
            <a:extLst>
              <a:ext uri="{FF2B5EF4-FFF2-40B4-BE49-F238E27FC236}">
                <a16:creationId xmlns:a16="http://schemas.microsoft.com/office/drawing/2014/main" id="{B3CDD3CE-4BBB-449C-965A-188175749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07868" y="3036230"/>
            <a:ext cx="547571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84" name="Arrow: Pentagon 183">
            <a:extLst>
              <a:ext uri="{FF2B5EF4-FFF2-40B4-BE49-F238E27FC236}">
                <a16:creationId xmlns:a16="http://schemas.microsoft.com/office/drawing/2014/main" id="{6FC97E9D-3B3E-4D05-BB09-3D86D32EB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664271" y="3137503"/>
            <a:ext cx="547571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85" name="Arrow: Pentagon 184">
            <a:extLst>
              <a:ext uri="{FF2B5EF4-FFF2-40B4-BE49-F238E27FC236}">
                <a16:creationId xmlns:a16="http://schemas.microsoft.com/office/drawing/2014/main" id="{0A6F6490-2501-49A1-8AC9-C140637285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621011" y="3075982"/>
            <a:ext cx="547571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86" name="Arrow: Pentagon 185">
            <a:extLst>
              <a:ext uri="{FF2B5EF4-FFF2-40B4-BE49-F238E27FC236}">
                <a16:creationId xmlns:a16="http://schemas.microsoft.com/office/drawing/2014/main" id="{831FC342-AA7E-48FE-BC76-F373D2FE7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5913103" y="4234329"/>
            <a:ext cx="547571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87" name="Arrow: Pentagon 186">
            <a:extLst>
              <a:ext uri="{FF2B5EF4-FFF2-40B4-BE49-F238E27FC236}">
                <a16:creationId xmlns:a16="http://schemas.microsoft.com/office/drawing/2014/main" id="{885533A3-D52D-4390-BEBF-F269E18E8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4035545" y="3075980"/>
            <a:ext cx="547571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88" name="Arrow: Pentagon 187">
            <a:extLst>
              <a:ext uri="{FF2B5EF4-FFF2-40B4-BE49-F238E27FC236}">
                <a16:creationId xmlns:a16="http://schemas.microsoft.com/office/drawing/2014/main" id="{976D2CB1-8495-4838-A9E0-7F590DE9E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559420" y="4260833"/>
            <a:ext cx="547573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89" name="Arrow: Pentagon 188">
            <a:extLst>
              <a:ext uri="{FF2B5EF4-FFF2-40B4-BE49-F238E27FC236}">
                <a16:creationId xmlns:a16="http://schemas.microsoft.com/office/drawing/2014/main" id="{500F7917-B9DC-448C-9166-52A8F3F1D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07868" y="3036231"/>
            <a:ext cx="547571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952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 animBg="1"/>
      <p:bldP spid="38" grpId="0" animBg="1"/>
      <p:bldP spid="32" grpId="0" animBg="1"/>
      <p:bldP spid="41" grpId="0" animBg="1"/>
      <p:bldP spid="44" grpId="0" animBg="1"/>
      <p:bldP spid="75" grpId="0" animBg="1"/>
      <p:bldP spid="84" grpId="0" animBg="1"/>
      <p:bldP spid="85" grpId="0" animBg="1"/>
      <p:bldP spid="87" grpId="0" animBg="1"/>
      <p:bldP spid="89" grpId="0" animBg="1"/>
      <p:bldP spid="91" grpId="0" animBg="1"/>
      <p:bldP spid="93" grpId="0" animBg="1"/>
      <p:bldP spid="95" grpId="0" animBg="1"/>
      <p:bldP spid="130" grpId="0" animBg="1"/>
      <p:bldP spid="132" grpId="0" animBg="1"/>
      <p:bldP spid="133" grpId="0" animBg="1"/>
      <p:bldP spid="135" grpId="0" animBg="1"/>
      <p:bldP spid="137" grpId="0" animBg="1"/>
      <p:bldP spid="138" grpId="0" animBg="1"/>
      <p:bldP spid="140" grpId="0" animBg="1"/>
      <p:bldP spid="142" grpId="0" animBg="1"/>
      <p:bldP spid="144" grpId="0" animBg="1"/>
      <p:bldP spid="145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Placeholder 24" descr="Bullseye">
            <a:extLst>
              <a:ext uri="{FF2B5EF4-FFF2-40B4-BE49-F238E27FC236}">
                <a16:creationId xmlns:a16="http://schemas.microsoft.com/office/drawing/2014/main" id="{120A52C2-7C0E-004B-8329-E4E37C6AE12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5791" b="5791"/>
          <a:stretch>
            <a:fillRect/>
          </a:stretch>
        </p:blipFill>
        <p:spPr>
          <a:xfrm>
            <a:off x="913566" y="1389558"/>
            <a:ext cx="576765" cy="509964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E44A62-8E09-4084-9A7E-FFC8FD968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1968" y="1145956"/>
            <a:ext cx="3069500" cy="997168"/>
          </a:xfrm>
        </p:spPr>
        <p:txBody>
          <a:bodyPr/>
          <a:lstStyle/>
          <a:p>
            <a:r>
              <a:rPr lang="en-US" sz="4000" dirty="0"/>
              <a:t>Before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19B4-7FE5-43DD-81FB-DA75B8EA4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43275" y="2271562"/>
            <a:ext cx="4495365" cy="257061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For hosting a website, we need to</a:t>
            </a:r>
          </a:p>
          <a:p>
            <a:r>
              <a:rPr lang="en-US" sz="2400" dirty="0"/>
              <a:t>Buy a stack of servers</a:t>
            </a:r>
          </a:p>
          <a:p>
            <a:r>
              <a:rPr lang="en-US" sz="2400" dirty="0"/>
              <a:t>Keep the peak traffic in mind and buy more servers</a:t>
            </a:r>
          </a:p>
          <a:p>
            <a:r>
              <a:rPr lang="en-US" sz="2400" dirty="0"/>
              <a:t>Monitoring and Maintenance of your own servers.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071564-A5F6-4B9F-B28F-E281F154CBF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45179" y="2310062"/>
            <a:ext cx="4175829" cy="2030931"/>
          </a:xfrm>
        </p:spPr>
        <p:txBody>
          <a:bodyPr/>
          <a:lstStyle/>
          <a:p>
            <a:r>
              <a:rPr lang="en-US" sz="2400" dirty="0"/>
              <a:t>Infrastructure Setup Expensive</a:t>
            </a:r>
          </a:p>
          <a:p>
            <a:r>
              <a:rPr lang="en-US" sz="2400" dirty="0"/>
              <a:t>Troubleshooting Problems</a:t>
            </a:r>
          </a:p>
          <a:p>
            <a:r>
              <a:rPr lang="en-US" sz="2400" dirty="0"/>
              <a:t>Traffic is Varying – Peak/Idle</a:t>
            </a:r>
          </a:p>
          <a:p>
            <a:r>
              <a:rPr lang="en-US" sz="2400" dirty="0"/>
              <a:t>Want of SME’s was More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A9A1ABC-0BCD-45AD-B172-447C5BD649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34661" y="1145956"/>
            <a:ext cx="3069500" cy="1008000"/>
          </a:xfrm>
        </p:spPr>
        <p:txBody>
          <a:bodyPr/>
          <a:lstStyle/>
          <a:p>
            <a:r>
              <a:rPr lang="en-US" sz="4400" dirty="0"/>
              <a:t>Problems</a:t>
            </a:r>
          </a:p>
        </p:txBody>
      </p:sp>
      <p:pic>
        <p:nvPicPr>
          <p:cNvPr id="13" name="Picture Placeholder 24" descr="Bullseye">
            <a:extLst>
              <a:ext uri="{FF2B5EF4-FFF2-40B4-BE49-F238E27FC236}">
                <a16:creationId xmlns:a16="http://schemas.microsoft.com/office/drawing/2014/main" id="{F54F3111-4772-4029-AF24-54AAA947818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5791" b="5791"/>
          <a:stretch>
            <a:fillRect/>
          </a:stretch>
        </p:blipFill>
        <p:spPr>
          <a:xfrm>
            <a:off x="6176595" y="1389558"/>
            <a:ext cx="576765" cy="509964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DAB3393-8F23-4439-8089-DD4A6AA12D3A}"/>
              </a:ext>
            </a:extLst>
          </p:cNvPr>
          <p:cNvSpPr txBox="1">
            <a:spLocks/>
          </p:cNvSpPr>
          <p:nvPr/>
        </p:nvSpPr>
        <p:spPr>
          <a:xfrm>
            <a:off x="3398354" y="5492151"/>
            <a:ext cx="8203096" cy="7055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IT Management of  Various Teams was Difficult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18D05B-8550-43AC-9FEC-0E659CC630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5050" y="5022143"/>
            <a:ext cx="1916395" cy="135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28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5" grpId="0" build="allAtOnce"/>
      <p:bldP spid="8" grpId="0" build="p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21AD9C18-90A4-46BD-9656-7198668FB9B2}"/>
              </a:ext>
            </a:extLst>
          </p:cNvPr>
          <p:cNvSpPr txBox="1">
            <a:spLocks/>
          </p:cNvSpPr>
          <p:nvPr/>
        </p:nvSpPr>
        <p:spPr>
          <a:xfrm>
            <a:off x="6266046" y="1607419"/>
            <a:ext cx="5014868" cy="1555968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400" noProof="1"/>
              <a:t>In Layman Terms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Remote servers on the Internet</a:t>
            </a:r>
            <a:endParaRPr lang="en-US" sz="2400" noProof="1"/>
          </a:p>
          <a:p>
            <a:pPr>
              <a:buFont typeface="Wingdings" panose="05000000000000000000" pitchFamily="2" charset="2"/>
              <a:buChar char="ü"/>
            </a:pPr>
            <a:r>
              <a:rPr lang="en-US" sz="2400" noProof="1"/>
              <a:t>On-Demand Computing Services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8BAFC4A2-2574-408C-B154-1298433010DA}"/>
              </a:ext>
            </a:extLst>
          </p:cNvPr>
          <p:cNvSpPr txBox="1">
            <a:spLocks/>
          </p:cNvSpPr>
          <p:nvPr/>
        </p:nvSpPr>
        <p:spPr>
          <a:xfrm>
            <a:off x="6180466" y="4346821"/>
            <a:ext cx="5178304" cy="1630468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400" noProof="1"/>
              <a:t>Alternate to Own Infrastructure and Data Centers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noProof="1"/>
              <a:t>Rent and Pay by Use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noProof="1"/>
              <a:t>Avoid Up Front Cost and Complexity</a:t>
            </a:r>
          </a:p>
          <a:p>
            <a:endParaRPr lang="en-US" noProof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207D3D-E9EF-44F9-9632-CF4A9B5EC7D0}"/>
              </a:ext>
            </a:extLst>
          </p:cNvPr>
          <p:cNvSpPr txBox="1"/>
          <p:nvPr/>
        </p:nvSpPr>
        <p:spPr>
          <a:xfrm>
            <a:off x="6506925" y="526768"/>
            <a:ext cx="424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What  is Cloud?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647FBE-2341-4EAC-9863-41D9AD5157F6}"/>
              </a:ext>
            </a:extLst>
          </p:cNvPr>
          <p:cNvSpPr txBox="1"/>
          <p:nvPr/>
        </p:nvSpPr>
        <p:spPr>
          <a:xfrm>
            <a:off x="6941858" y="3340671"/>
            <a:ext cx="424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Why Cloud?</a:t>
            </a:r>
          </a:p>
        </p:txBody>
      </p:sp>
      <p:pic>
        <p:nvPicPr>
          <p:cNvPr id="3" name="Picture 2" descr="A picture containing light, curtain&#10;&#10;Description automatically generated">
            <a:extLst>
              <a:ext uri="{FF2B5EF4-FFF2-40B4-BE49-F238E27FC236}">
                <a16:creationId xmlns:a16="http://schemas.microsoft.com/office/drawing/2014/main" id="{5309F484-9F7E-4894-82AB-FFA7BED61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45" y="507518"/>
            <a:ext cx="5501116" cy="548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51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8DD5E6C-6C2F-45D1-9435-DA5BA5147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83" y="1272209"/>
            <a:ext cx="7156174" cy="536713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AFFC638-1224-4E34-A5B6-34F57567FC11}"/>
              </a:ext>
            </a:extLst>
          </p:cNvPr>
          <p:cNvSpPr txBox="1"/>
          <p:nvPr/>
        </p:nvSpPr>
        <p:spPr>
          <a:xfrm>
            <a:off x="3352800" y="371061"/>
            <a:ext cx="63212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Cloud Computing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1A4594-FB10-4862-8799-F081654BF03C}"/>
              </a:ext>
            </a:extLst>
          </p:cNvPr>
          <p:cNvSpPr txBox="1"/>
          <p:nvPr/>
        </p:nvSpPr>
        <p:spPr>
          <a:xfrm>
            <a:off x="6944137" y="2849851"/>
            <a:ext cx="52478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SaaS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AD76E8-413F-4BC4-BE45-5C7C012C0A15}"/>
              </a:ext>
            </a:extLst>
          </p:cNvPr>
          <p:cNvSpPr txBox="1"/>
          <p:nvPr/>
        </p:nvSpPr>
        <p:spPr>
          <a:xfrm>
            <a:off x="6944139" y="3924328"/>
            <a:ext cx="52478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PaaS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F4BE56-7A91-4838-BE0E-37D1D7374402}"/>
              </a:ext>
            </a:extLst>
          </p:cNvPr>
          <p:cNvSpPr txBox="1"/>
          <p:nvPr/>
        </p:nvSpPr>
        <p:spPr>
          <a:xfrm>
            <a:off x="6944139" y="5015948"/>
            <a:ext cx="52478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IaaS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B6C0972-18C0-42DA-825E-DB19C07B7E6D}"/>
              </a:ext>
            </a:extLst>
          </p:cNvPr>
          <p:cNvSpPr/>
          <p:nvPr/>
        </p:nvSpPr>
        <p:spPr>
          <a:xfrm>
            <a:off x="8070574" y="3076497"/>
            <a:ext cx="622852" cy="367578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7DBFD12-6145-4C00-BB62-6058EEBB3DB8}"/>
              </a:ext>
            </a:extLst>
          </p:cNvPr>
          <p:cNvSpPr/>
          <p:nvPr/>
        </p:nvSpPr>
        <p:spPr>
          <a:xfrm>
            <a:off x="8070574" y="4125259"/>
            <a:ext cx="622852" cy="367578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04A8D398-C5E9-44B0-B7B8-DC5B0915C849}"/>
              </a:ext>
            </a:extLst>
          </p:cNvPr>
          <p:cNvSpPr/>
          <p:nvPr/>
        </p:nvSpPr>
        <p:spPr>
          <a:xfrm>
            <a:off x="8083826" y="5196934"/>
            <a:ext cx="622852" cy="367578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2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15" grpId="0" animBg="1"/>
      <p:bldP spid="29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AFFC638-1224-4E34-A5B6-34F57567FC11}"/>
              </a:ext>
            </a:extLst>
          </p:cNvPr>
          <p:cNvSpPr txBox="1"/>
          <p:nvPr/>
        </p:nvSpPr>
        <p:spPr>
          <a:xfrm>
            <a:off x="3073667" y="380686"/>
            <a:ext cx="63212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Cloud Service Models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7EBA20-2F7C-46FD-B362-1A2C92FDE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75" y="1324619"/>
            <a:ext cx="8096250" cy="542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2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AFFC638-1224-4E34-A5B6-34F57567FC11}"/>
              </a:ext>
            </a:extLst>
          </p:cNvPr>
          <p:cNvSpPr txBox="1"/>
          <p:nvPr/>
        </p:nvSpPr>
        <p:spPr>
          <a:xfrm>
            <a:off x="1232451" y="391305"/>
            <a:ext cx="103189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Cloud Service Models – It’s Applications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1A4594-FB10-4862-8799-F081654BF03C}"/>
              </a:ext>
            </a:extLst>
          </p:cNvPr>
          <p:cNvSpPr txBox="1"/>
          <p:nvPr/>
        </p:nvSpPr>
        <p:spPr>
          <a:xfrm>
            <a:off x="413886" y="1483551"/>
            <a:ext cx="20213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SaaS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AD76E8-413F-4BC4-BE45-5C7C012C0A15}"/>
              </a:ext>
            </a:extLst>
          </p:cNvPr>
          <p:cNvSpPr txBox="1"/>
          <p:nvPr/>
        </p:nvSpPr>
        <p:spPr>
          <a:xfrm>
            <a:off x="170046" y="3465516"/>
            <a:ext cx="21817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PaaS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F4BE56-7A91-4838-BE0E-37D1D7374402}"/>
              </a:ext>
            </a:extLst>
          </p:cNvPr>
          <p:cNvSpPr txBox="1"/>
          <p:nvPr/>
        </p:nvSpPr>
        <p:spPr>
          <a:xfrm>
            <a:off x="356134" y="5509304"/>
            <a:ext cx="19956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IaaS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B6C0972-18C0-42DA-825E-DB19C07B7E6D}"/>
              </a:ext>
            </a:extLst>
          </p:cNvPr>
          <p:cNvSpPr/>
          <p:nvPr/>
        </p:nvSpPr>
        <p:spPr>
          <a:xfrm>
            <a:off x="2959560" y="1791401"/>
            <a:ext cx="622852" cy="288496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7DBFD12-6145-4C00-BB62-6058EEBB3DB8}"/>
              </a:ext>
            </a:extLst>
          </p:cNvPr>
          <p:cNvSpPr/>
          <p:nvPr/>
        </p:nvSpPr>
        <p:spPr>
          <a:xfrm>
            <a:off x="2959560" y="3705988"/>
            <a:ext cx="622852" cy="288496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04A8D398-C5E9-44B0-B7B8-DC5B0915C849}"/>
              </a:ext>
            </a:extLst>
          </p:cNvPr>
          <p:cNvSpPr/>
          <p:nvPr/>
        </p:nvSpPr>
        <p:spPr>
          <a:xfrm>
            <a:off x="2959560" y="5749776"/>
            <a:ext cx="622852" cy="288496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C655CA71-09F6-4627-BC3D-60FB055C1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639" y="3199800"/>
            <a:ext cx="1783646" cy="1223224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C99C2092-12CE-41BB-8142-3E8FB28D6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9638" y="1576824"/>
            <a:ext cx="1340884" cy="893923"/>
          </a:xfrm>
          <a:prstGeom prst="rect">
            <a:avLst/>
          </a:prstGeom>
        </p:spPr>
      </p:pic>
      <p:pic>
        <p:nvPicPr>
          <p:cNvPr id="9" name="Picture 8" descr="A picture containing drawing, table&#10;&#10;Description automatically generated">
            <a:extLst>
              <a:ext uri="{FF2B5EF4-FFF2-40B4-BE49-F238E27FC236}">
                <a16:creationId xmlns:a16="http://schemas.microsoft.com/office/drawing/2014/main" id="{8F6B7139-16C4-4091-BDF6-D54DE8E264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9639" y="5210284"/>
            <a:ext cx="1860647" cy="1068461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FC977DEE-7243-4C2D-99BA-E846FD4827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9490" y="1408326"/>
            <a:ext cx="1595836" cy="1062421"/>
          </a:xfrm>
          <a:prstGeom prst="rect">
            <a:avLst/>
          </a:prstGeom>
        </p:spPr>
      </p:pic>
      <p:pic>
        <p:nvPicPr>
          <p:cNvPr id="18" name="Picture 17" descr="A picture containing drawing, table&#10;&#10;Description automatically generated">
            <a:extLst>
              <a:ext uri="{FF2B5EF4-FFF2-40B4-BE49-F238E27FC236}">
                <a16:creationId xmlns:a16="http://schemas.microsoft.com/office/drawing/2014/main" id="{85EC6208-02D6-49AB-9675-C3999DF399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14294" y="1573583"/>
            <a:ext cx="1571430" cy="897164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D698F14E-5A60-4A92-9BAD-95C84E9B69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54692" y="1436424"/>
            <a:ext cx="1514516" cy="1062422"/>
          </a:xfrm>
          <a:prstGeom prst="rect">
            <a:avLst/>
          </a:prstGeom>
        </p:spPr>
      </p:pic>
      <p:pic>
        <p:nvPicPr>
          <p:cNvPr id="22" name="Picture 21" descr="A close up of a logo&#10;&#10;Description automatically generated">
            <a:extLst>
              <a:ext uri="{FF2B5EF4-FFF2-40B4-BE49-F238E27FC236}">
                <a16:creationId xmlns:a16="http://schemas.microsoft.com/office/drawing/2014/main" id="{37ABD072-D9C4-4544-B1B4-D60F601888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16984" y="3247637"/>
            <a:ext cx="1697310" cy="1175387"/>
          </a:xfrm>
          <a:prstGeom prst="rect">
            <a:avLst/>
          </a:prstGeom>
        </p:spPr>
      </p:pic>
      <p:pic>
        <p:nvPicPr>
          <p:cNvPr id="24" name="Picture 23" descr="A picture containing drawing, window&#10;&#10;Description automatically generated">
            <a:extLst>
              <a:ext uri="{FF2B5EF4-FFF2-40B4-BE49-F238E27FC236}">
                <a16:creationId xmlns:a16="http://schemas.microsoft.com/office/drawing/2014/main" id="{CAAD52D9-AD20-4247-ADFA-84BFF958514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68804" y="3252112"/>
            <a:ext cx="1585888" cy="1000803"/>
          </a:xfrm>
          <a:prstGeom prst="rect">
            <a:avLst/>
          </a:prstGeom>
        </p:spPr>
      </p:pic>
      <p:pic>
        <p:nvPicPr>
          <p:cNvPr id="31" name="Picture 30" descr="A picture containing drawing&#10;&#10;Description automatically generated">
            <a:extLst>
              <a:ext uri="{FF2B5EF4-FFF2-40B4-BE49-F238E27FC236}">
                <a16:creationId xmlns:a16="http://schemas.microsoft.com/office/drawing/2014/main" id="{4ECF859D-D2C4-4AD0-8130-E937D820CA5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80879" y="3429000"/>
            <a:ext cx="1570482" cy="872490"/>
          </a:xfrm>
          <a:prstGeom prst="rect">
            <a:avLst/>
          </a:prstGeom>
        </p:spPr>
      </p:pic>
      <p:pic>
        <p:nvPicPr>
          <p:cNvPr id="33" name="Picture 32" descr="A picture containing drawing&#10;&#10;Description automatically generated">
            <a:extLst>
              <a:ext uri="{FF2B5EF4-FFF2-40B4-BE49-F238E27FC236}">
                <a16:creationId xmlns:a16="http://schemas.microsoft.com/office/drawing/2014/main" id="{5409DB1A-6BB4-4E9B-A0F7-1C4B9D04CCB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91716" y="5039396"/>
            <a:ext cx="2115871" cy="1209069"/>
          </a:xfrm>
          <a:prstGeom prst="rect">
            <a:avLst/>
          </a:prstGeom>
        </p:spPr>
      </p:pic>
      <p:pic>
        <p:nvPicPr>
          <p:cNvPr id="35" name="Picture 34" descr="A picture containing drawing&#10;&#10;Description automatically generated">
            <a:extLst>
              <a:ext uri="{FF2B5EF4-FFF2-40B4-BE49-F238E27FC236}">
                <a16:creationId xmlns:a16="http://schemas.microsoft.com/office/drawing/2014/main" id="{44FF5C29-E371-422F-84F5-34247783613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29930" y="5097531"/>
            <a:ext cx="2049524" cy="115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71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15" grpId="0" animBg="1"/>
      <p:bldP spid="29" grpId="0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C154CB10-3BB7-4C3D-9275-80A6E79BD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8516" y="5787332"/>
            <a:ext cx="4283297" cy="285610"/>
          </a:xfrm>
        </p:spPr>
        <p:txBody>
          <a:bodyPr/>
          <a:lstStyle/>
          <a:p>
            <a:r>
              <a:rPr lang="en-US" sz="2400" b="1" noProof="1"/>
              <a:t>Role of cloud</a:t>
            </a:r>
          </a:p>
        </p:txBody>
      </p:sp>
      <p:pic>
        <p:nvPicPr>
          <p:cNvPr id="31" name="Picture Placeholder 30" descr="Bullseye">
            <a:extLst>
              <a:ext uri="{FF2B5EF4-FFF2-40B4-BE49-F238E27FC236}">
                <a16:creationId xmlns:a16="http://schemas.microsoft.com/office/drawing/2014/main" id="{146C3774-1A16-4CEA-B0D9-21F4D70DD683}"/>
              </a:ext>
            </a:extLst>
          </p:cNvPr>
          <p:cNvPicPr>
            <a:picLocks noGrp="1" noChangeAspect="1"/>
          </p:cNvPicPr>
          <p:nvPr>
            <p:ph type="pic" sz="quarter" idx="5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D1680A-25DD-42DD-B066-2294665CF23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Efficiency</a:t>
            </a:r>
          </a:p>
        </p:txBody>
      </p:sp>
      <p:pic>
        <p:nvPicPr>
          <p:cNvPr id="33" name="Picture Placeholder 32" descr="Lecturer">
            <a:extLst>
              <a:ext uri="{FF2B5EF4-FFF2-40B4-BE49-F238E27FC236}">
                <a16:creationId xmlns:a16="http://schemas.microsoft.com/office/drawing/2014/main" id="{34FE467F-DFCB-454B-9B3B-9C4BF433B3C6}"/>
              </a:ext>
            </a:extLst>
          </p:cNvPr>
          <p:cNvPicPr>
            <a:picLocks noGrp="1" noChangeAspect="1"/>
          </p:cNvPicPr>
          <p:nvPr>
            <p:ph type="pic" sz="quarter" idx="53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F157E51-898F-41B4-8235-6C34BBCD749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High Availability</a:t>
            </a:r>
          </a:p>
        </p:txBody>
      </p:sp>
      <p:pic>
        <p:nvPicPr>
          <p:cNvPr id="35" name="Picture Placeholder 34" descr="Network">
            <a:extLst>
              <a:ext uri="{FF2B5EF4-FFF2-40B4-BE49-F238E27FC236}">
                <a16:creationId xmlns:a16="http://schemas.microsoft.com/office/drawing/2014/main" id="{7AF56B60-D53D-40A4-82F9-B1DEB9644A3D}"/>
              </a:ext>
            </a:extLst>
          </p:cNvPr>
          <p:cNvPicPr>
            <a:picLocks noGrp="1" noChangeAspect="1"/>
          </p:cNvPicPr>
          <p:nvPr>
            <p:ph type="pic" sz="quarter" idx="54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FDE267D-5AD5-4C76-A976-43EDB64DB1F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/>
              <a:t>Reliability</a:t>
            </a:r>
          </a:p>
        </p:txBody>
      </p:sp>
      <p:pic>
        <p:nvPicPr>
          <p:cNvPr id="37" name="Picture Placeholder 36" descr="Megaphone">
            <a:extLst>
              <a:ext uri="{FF2B5EF4-FFF2-40B4-BE49-F238E27FC236}">
                <a16:creationId xmlns:a16="http://schemas.microsoft.com/office/drawing/2014/main" id="{1701A2E9-D331-4627-A32A-658F1BDB82EF}"/>
              </a:ext>
            </a:extLst>
          </p:cNvPr>
          <p:cNvPicPr>
            <a:picLocks noGrp="1" noChangeAspect="1"/>
          </p:cNvPicPr>
          <p:nvPr>
            <p:ph type="pic" sz="quarter" idx="55"/>
          </p:nvPr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DDC6D72-DCF6-41AE-B39D-609AE438F22B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9029778" y="5205170"/>
            <a:ext cx="1620000" cy="252000"/>
          </a:xfrm>
        </p:spPr>
        <p:txBody>
          <a:bodyPr/>
          <a:lstStyle/>
          <a:p>
            <a:r>
              <a:rPr lang="en-US" dirty="0"/>
              <a:t>High Performance</a:t>
            </a:r>
          </a:p>
        </p:txBody>
      </p:sp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62F19544-1161-4AD2-AB9C-179F1A26473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9513" y="1070668"/>
            <a:ext cx="4993813" cy="3820065"/>
          </a:xfrm>
          <a:prstGeom prst="rect">
            <a:avLst/>
          </a:prstGeom>
        </p:spPr>
      </p:pic>
      <p:sp>
        <p:nvSpPr>
          <p:cNvPr id="18" name="Title 2">
            <a:extLst>
              <a:ext uri="{FF2B5EF4-FFF2-40B4-BE49-F238E27FC236}">
                <a16:creationId xmlns:a16="http://schemas.microsoft.com/office/drawing/2014/main" id="{9C0ABA50-D8AB-440D-985E-CA6A92505522}"/>
              </a:ext>
            </a:extLst>
          </p:cNvPr>
          <p:cNvSpPr txBox="1">
            <a:spLocks/>
          </p:cNvSpPr>
          <p:nvPr/>
        </p:nvSpPr>
        <p:spPr>
          <a:xfrm>
            <a:off x="1501541" y="6072942"/>
            <a:ext cx="4098529" cy="491487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 vert="horz" lIns="0" tIns="0" rIns="252000" bIns="1188000" rtlCol="0" anchor="b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I t management</a:t>
            </a:r>
          </a:p>
        </p:txBody>
      </p:sp>
    </p:spTree>
    <p:extLst>
      <p:ext uri="{BB962C8B-B14F-4D97-AF65-F5344CB8AC3E}">
        <p14:creationId xmlns:p14="http://schemas.microsoft.com/office/powerpoint/2010/main" val="4002911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  <p:bldP spid="12" grpId="0" build="p"/>
      <p:bldP spid="1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1B054-7855-4114-9BCE-0130BF9C0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10505872" cy="432000"/>
          </a:xfrm>
        </p:spPr>
        <p:txBody>
          <a:bodyPr/>
          <a:lstStyle/>
          <a:p>
            <a:r>
              <a:rPr lang="en-US" dirty="0"/>
              <a:t>IT Management – Infrastructure (Data Center  Vs  Cloud  Vs  Hybrid)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623989-3B52-4E3D-A635-D939C417B6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400" dirty="0"/>
              <a:t>On Premises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FE4ACF-78F8-4143-A8FF-BB1CAF035FC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sz="2400" dirty="0"/>
              <a:t>Cloud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F1C8737-2F2E-4041-B588-265FBBB0817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sz="2400" dirty="0"/>
              <a:t>Hybrid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BC25212-D68C-45E8-9052-54AB3A89E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7096" y="1881597"/>
            <a:ext cx="1757155" cy="177036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E061D17-5D4D-4EEA-90C2-FCCB6980C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8591" y="1881597"/>
            <a:ext cx="1934817" cy="177036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6B377E4-1B4F-43A9-92BB-D0726CF65B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1076" y="1881597"/>
            <a:ext cx="1851177" cy="177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96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  <p:bldP spid="9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ontoso Theme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">
          <a:solidFill>
            <a:schemeClr val="bg1"/>
          </a:solidFill>
        </a:ln>
        <a:effectLst>
          <a:glow rad="165100">
            <a:schemeClr val="bg1">
              <a:alpha val="9000"/>
            </a:schemeClr>
          </a:glo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tem pitch deck.potx" id="{007A4A51-4FFC-4105-B3D8-61FC23843082}" vid="{F1F7DFAD-69C8-483C-AAF4-70218CA266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STEM pitch deck</Template>
  <TotalTime>0</TotalTime>
  <Words>678</Words>
  <Application>Microsoft Office PowerPoint</Application>
  <PresentationFormat>Widescreen</PresentationFormat>
  <Paragraphs>187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Corbel</vt:lpstr>
      <vt:lpstr>Times New Roman</vt:lpstr>
      <vt:lpstr>Wingdings</vt:lpstr>
      <vt:lpstr>Office Theme</vt:lpstr>
      <vt:lpstr>Role of  cloud  in  iT management</vt:lpstr>
      <vt:lpstr>Timeline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IT Management – Infrastructure (Data Center  Vs  Cloud  Vs  Hybrid)</vt:lpstr>
      <vt:lpstr>Cloud in IT Management – Responsibilities and Tasks</vt:lpstr>
      <vt:lpstr>Current Cloud Market and Their Role in IT Management</vt:lpstr>
      <vt:lpstr>Future Role of  Cloud in IT Management</vt:lpstr>
      <vt:lpstr>Recent Stats</vt:lpstr>
      <vt:lpstr>Our Opinion</vt:lpstr>
      <vt:lpstr>Summary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2019-11-19T23:47:10Z</dcterms:created>
  <dcterms:modified xsi:type="dcterms:W3CDTF">2019-11-21T04:11:32Z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2019-06-10T18:54:17.9176888Z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604252e0-c095-4a65-9a87-6891dd7e7adc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