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431" r:id="rId2"/>
    <p:sldId id="432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54F83E5-3784-40AB-B757-0FA4B38EE46C}">
          <p14:sldIdLst/>
        </p14:section>
        <p14:section name="Introducing Tables" id="{D0B9B2EE-D264-43BF-8C55-F85499144470}">
          <p14:sldIdLst/>
        </p14:section>
        <p14:section name="Styling tables" id="{EBB83AE7-4BFA-4272-BC5A-182E4A847007}">
          <p14:sldIdLst/>
        </p14:section>
        <p14:section name="Introducing forms" id="{B3EA0BAD-EDA3-4CC4-B335-62AC6FBDDDDE}">
          <p14:sldIdLst/>
        </p14:section>
        <p14:section name="Form control elements" id="{F9AD68C0-E5CB-4EE3-9D4B-D8955E2A2ED9}">
          <p14:sldIdLst>
            <p14:sldId id="431"/>
            <p14:sldId id="432"/>
          </p14:sldIdLst>
        </p14:section>
        <p14:section name="Table and Form Accessibility" id="{E4C29855-24B9-4EDA-9466-333FFF53E9AA}">
          <p14:sldIdLst/>
        </p14:section>
        <p14:section name="Microformats" id="{2B8B4EE4-035F-4336-916C-7EC1454F91E7}">
          <p14:sldIdLst/>
        </p14:section>
        <p14:section name="What you've learned" id="{2B3555AC-6E24-47F7-8E46-58974E3C61A7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orient="horz" pos="1440">
          <p15:clr>
            <a:srgbClr val="A4A3A4"/>
          </p15:clr>
        </p15:guide>
        <p15:guide id="3" orient="horz">
          <p15:clr>
            <a:srgbClr val="A4A3A4"/>
          </p15:clr>
        </p15:guide>
        <p15:guide id="4" pos="3840">
          <p15:clr>
            <a:srgbClr val="A4A3A4"/>
          </p15:clr>
        </p15:guide>
        <p15:guide id="5" pos="1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99598" autoAdjust="0"/>
  </p:normalViewPr>
  <p:slideViewPr>
    <p:cSldViewPr showGuides="1">
      <p:cViewPr varScale="1">
        <p:scale>
          <a:sx n="133" d="100"/>
          <a:sy n="133" d="100"/>
        </p:scale>
        <p:origin x="-1728" y="-96"/>
      </p:cViewPr>
      <p:guideLst>
        <p:guide orient="horz" pos="2880"/>
        <p:guide orient="horz" pos="1440"/>
        <p:guide orient="horz"/>
        <p:guide pos="3840"/>
        <p:guide pos="19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85800"/>
            <a:ext cx="5486400" cy="2819400"/>
          </a:xfrm>
        </p:spPr>
        <p:txBody>
          <a:bodyPr>
            <a:noAutofit/>
          </a:bodyPr>
          <a:lstStyle>
            <a:lvl1pPr algn="l">
              <a:lnSpc>
                <a:spcPts val="6200"/>
              </a:lnSpc>
              <a:defRPr sz="5400">
                <a:latin typeface="Rockwell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225160"/>
            <a:ext cx="5486400" cy="5334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477000"/>
            <a:ext cx="883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03947" y="6096000"/>
            <a:ext cx="394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800" baseline="0" dirty="0">
                <a:latin typeface="Rockwell" pitchFamily="18" charset="0"/>
              </a:rPr>
              <a:t> </a:t>
            </a:r>
            <a:r>
              <a:rPr lang="en-US" sz="1800" baseline="0" dirty="0">
                <a:solidFill>
                  <a:schemeClr val="bg2"/>
                </a:solidFill>
                <a:latin typeface="Rockwell" pitchFamily="18" charset="0"/>
              </a:rPr>
              <a:t>of Web Development</a:t>
            </a:r>
            <a:endParaRPr lang="en-US" sz="1800" dirty="0">
              <a:solidFill>
                <a:schemeClr val="bg2"/>
              </a:solidFill>
              <a:latin typeface="Rockwell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6096000"/>
            <a:ext cx="377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800" baseline="0" dirty="0">
                <a:solidFill>
                  <a:schemeClr val="bg2"/>
                </a:solidFill>
                <a:latin typeface="Rockwell" pitchFamily="18" charset="0"/>
              </a:rPr>
              <a:t>and</a:t>
            </a:r>
            <a:r>
              <a:rPr lang="en-US" sz="1800" baseline="0" dirty="0">
                <a:latin typeface="Rockwell" pitchFamily="18" charset="0"/>
              </a:rPr>
              <a:t> </a:t>
            </a:r>
            <a:r>
              <a:rPr lang="en-US" sz="1800" baseline="0" dirty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8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7800" y="6453003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+mj-lt"/>
              </a:rPr>
              <a:t>Textbook</a:t>
            </a:r>
            <a:r>
              <a:rPr lang="en-US" sz="1200" baseline="0" dirty="0">
                <a:solidFill>
                  <a:schemeClr val="bg1"/>
                </a:solidFill>
                <a:latin typeface="+mj-lt"/>
              </a:rPr>
              <a:t> to be published by 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Pearson Ed in early 2014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latin typeface="+mj-lt"/>
              </a:rPr>
              <a:t>http://www.funwebdev.com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477000"/>
            <a:ext cx="883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5486400" y="6453003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Pearson</a:t>
            </a:r>
          </a:p>
          <a:p>
            <a:pPr algn="r"/>
            <a:r>
              <a:rPr 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http://www.funwebdev.com</a:t>
            </a:r>
            <a:endParaRPr lang="en-US" sz="1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76400"/>
            <a:ext cx="5638800" cy="45259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1963" indent="-4763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629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4008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76400"/>
            <a:ext cx="5638800" cy="45259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1963" indent="-4763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629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4008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0"/>
            <a:ext cx="8037513" cy="838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96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Rockwell Condensed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10/4/16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10/4/16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10/4/16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924800" cy="1066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716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39200" y="0"/>
            <a:ext cx="76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553200"/>
            <a:ext cx="2286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57200" y="65532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839200" y="0"/>
            <a:ext cx="76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457200" y="65532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50" r:id="rId13"/>
    <p:sldLayoutId id="2147483660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322"/>
            <a:ext cx="9144000" cy="540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3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13311"/>
            <a:ext cx="8229600" cy="383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6191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Book Palette">
      <a:dk1>
        <a:srgbClr val="404040"/>
      </a:dk1>
      <a:lt1>
        <a:srgbClr val="F3F3E7"/>
      </a:lt1>
      <a:dk2>
        <a:srgbClr val="467082"/>
      </a:dk2>
      <a:lt2>
        <a:srgbClr val="FFFFFF"/>
      </a:lt2>
      <a:accent1>
        <a:srgbClr val="009FDA"/>
      </a:accent1>
      <a:accent2>
        <a:srgbClr val="CE2933"/>
      </a:accent2>
      <a:accent3>
        <a:srgbClr val="E6B120"/>
      </a:accent3>
      <a:accent4>
        <a:srgbClr val="467082"/>
      </a:accent4>
      <a:accent5>
        <a:srgbClr val="F3703A"/>
      </a:accent5>
      <a:accent6>
        <a:srgbClr val="00A651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Chapter01-PresentationDistilled</Template>
  <TotalTime>2218</TotalTime>
  <Words>2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Presentation</vt:lpstr>
      <vt:lpstr>Exercises</vt:lpstr>
      <vt:lpstr>Exercises</vt:lpstr>
    </vt:vector>
  </TitlesOfParts>
  <Company>Mount Royal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Randy Connolly</dc:creator>
  <cp:lastModifiedBy>Elizabeth Diaz</cp:lastModifiedBy>
  <cp:revision>256</cp:revision>
  <dcterms:created xsi:type="dcterms:W3CDTF">2012-11-14T17:20:48Z</dcterms:created>
  <dcterms:modified xsi:type="dcterms:W3CDTF">2016-10-04T12:42:38Z</dcterms:modified>
</cp:coreProperties>
</file>