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teps to create and use FTP account on UTA cloud"/>
          <p:cNvSpPr txBox="1"/>
          <p:nvPr>
            <p:ph type="ctrTitle"/>
          </p:nvPr>
        </p:nvSpPr>
        <p:spPr>
          <a:xfrm>
            <a:off x="1270000" y="3225800"/>
            <a:ext cx="10464800" cy="3302000"/>
          </a:xfrm>
          <a:prstGeom prst="rect">
            <a:avLst/>
          </a:prstGeom>
        </p:spPr>
        <p:txBody>
          <a:bodyPr/>
          <a:lstStyle>
            <a:lvl1pPr defTabSz="502412">
              <a:defRPr sz="6880"/>
            </a:lvl1pPr>
          </a:lstStyle>
          <a:p>
            <a:pPr/>
            <a:r>
              <a:t>Steps to create and use FTP account on UTA cloud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Login to UTA cloud and click on FTP accounts on dashboard"/>
          <p:cNvSpPr txBox="1"/>
          <p:nvPr>
            <p:ph type="body" sz="quarter" idx="1"/>
          </p:nvPr>
        </p:nvSpPr>
        <p:spPr>
          <a:xfrm>
            <a:off x="1270000" y="6864350"/>
            <a:ext cx="10464800" cy="1130300"/>
          </a:xfrm>
          <a:prstGeom prst="rect">
            <a:avLst/>
          </a:prstGeom>
        </p:spPr>
        <p:txBody>
          <a:bodyPr/>
          <a:lstStyle>
            <a:lvl1pPr defTabSz="537463">
              <a:defRPr sz="3404"/>
            </a:lvl1pPr>
          </a:lstStyle>
          <a:p>
            <a:pPr/>
            <a:r>
              <a:t>Login to UTA cloud and click on FTP accounts on dashboard</a:t>
            </a:r>
          </a:p>
        </p:txBody>
      </p:sp>
      <p:pic>
        <p:nvPicPr>
          <p:cNvPr id="122" name="Screenshot 2019-04-03 at 11.36.05 PM.png" descr="Screenshot 2019-04-03 at 11.36.05 PM.png"/>
          <p:cNvPicPr>
            <a:picLocks noChangeAspect="1"/>
          </p:cNvPicPr>
          <p:nvPr/>
        </p:nvPicPr>
        <p:blipFill>
          <a:blip r:embed="rId2">
            <a:extLst/>
          </a:blip>
          <a:stretch>
            <a:fillRect/>
          </a:stretch>
        </p:blipFill>
        <p:spPr>
          <a:xfrm>
            <a:off x="12700" y="1873250"/>
            <a:ext cx="12979400" cy="38481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Fill login user and password Important: Make sure you keep the directory empty…"/>
          <p:cNvSpPr txBox="1"/>
          <p:nvPr>
            <p:ph type="body" sz="quarter" idx="1"/>
          </p:nvPr>
        </p:nvSpPr>
        <p:spPr>
          <a:xfrm>
            <a:off x="1270000" y="7550150"/>
            <a:ext cx="10464800" cy="1130300"/>
          </a:xfrm>
          <a:prstGeom prst="rect">
            <a:avLst/>
          </a:prstGeom>
        </p:spPr>
        <p:txBody>
          <a:bodyPr/>
          <a:lstStyle/>
          <a:p>
            <a:pPr defTabSz="356362">
              <a:defRPr sz="2257"/>
            </a:pPr>
            <a:r>
              <a:t>Fill login user and password</a:t>
            </a:r>
            <a:br/>
            <a:r>
              <a:t>Important: Make sure you keep the directory empty</a:t>
            </a:r>
          </a:p>
          <a:p>
            <a:pPr defTabSz="356362">
              <a:defRPr sz="2257"/>
            </a:pPr>
            <a:r>
              <a:t>Click on create FTP Account</a:t>
            </a:r>
          </a:p>
        </p:txBody>
      </p:sp>
      <p:pic>
        <p:nvPicPr>
          <p:cNvPr id="125" name="Screenshot 2019-04-03 at 11.41.27 PM.png" descr="Screenshot 2019-04-03 at 11.41.27 PM.png"/>
          <p:cNvPicPr>
            <a:picLocks noChangeAspect="1"/>
          </p:cNvPicPr>
          <p:nvPr/>
        </p:nvPicPr>
        <p:blipFill>
          <a:blip r:embed="rId2">
            <a:extLst/>
          </a:blip>
          <a:stretch>
            <a:fillRect/>
          </a:stretch>
        </p:blipFill>
        <p:spPr>
          <a:xfrm>
            <a:off x="603250" y="222250"/>
            <a:ext cx="11798300" cy="68199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After account is created it should show up in FTP accounts page…"/>
          <p:cNvSpPr txBox="1"/>
          <p:nvPr>
            <p:ph type="body" sz="quarter" idx="1"/>
          </p:nvPr>
        </p:nvSpPr>
        <p:spPr>
          <a:xfrm>
            <a:off x="1270000" y="7550150"/>
            <a:ext cx="10464800" cy="1130300"/>
          </a:xfrm>
          <a:prstGeom prst="rect">
            <a:avLst/>
          </a:prstGeom>
        </p:spPr>
        <p:txBody>
          <a:bodyPr/>
          <a:lstStyle/>
          <a:p>
            <a:pPr defTabSz="321310">
              <a:defRPr sz="2035"/>
            </a:pPr>
            <a:r>
              <a:t>After account is created it should show up in FTP accounts page</a:t>
            </a:r>
          </a:p>
          <a:p>
            <a:pPr defTabSz="321310">
              <a:defRPr sz="2035"/>
            </a:pPr>
            <a:r>
              <a:t>Click on configure FTP client and download FTP configuration file for any of the softwares that you are going to use to connect to cloud’s FTP (Install the FTP clients beforehand)</a:t>
            </a:r>
          </a:p>
        </p:txBody>
      </p:sp>
      <p:pic>
        <p:nvPicPr>
          <p:cNvPr id="128" name="Screenshot 2019-04-03 at 11.45.38 PM.png" descr="Screenshot 2019-04-03 at 11.45.38 PM.png"/>
          <p:cNvPicPr>
            <a:picLocks noChangeAspect="1"/>
          </p:cNvPicPr>
          <p:nvPr/>
        </p:nvPicPr>
        <p:blipFill>
          <a:blip r:embed="rId2">
            <a:extLst/>
          </a:blip>
          <a:stretch>
            <a:fillRect/>
          </a:stretch>
        </p:blipFill>
        <p:spPr>
          <a:xfrm>
            <a:off x="0" y="482292"/>
            <a:ext cx="13004800" cy="604581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Open the downloaded file and it will connect you to cloud’s FTP…"/>
          <p:cNvSpPr txBox="1"/>
          <p:nvPr>
            <p:ph type="body" sz="quarter" idx="1"/>
          </p:nvPr>
        </p:nvSpPr>
        <p:spPr>
          <a:xfrm>
            <a:off x="1270000" y="7550150"/>
            <a:ext cx="10464800" cy="1130300"/>
          </a:xfrm>
          <a:prstGeom prst="rect">
            <a:avLst/>
          </a:prstGeom>
        </p:spPr>
        <p:txBody>
          <a:bodyPr/>
          <a:lstStyle/>
          <a:p>
            <a:pPr defTabSz="356362">
              <a:defRPr sz="2257"/>
            </a:pPr>
            <a:r>
              <a:t>Open the downloaded file and it will connect you to cloud’s FTP</a:t>
            </a:r>
          </a:p>
          <a:p>
            <a:pPr defTabSz="356362">
              <a:defRPr sz="2257"/>
            </a:pPr>
            <a:r>
              <a:t>You can easily drag and drop folders into the window which will reflect in UTA cloud file manager</a:t>
            </a:r>
          </a:p>
        </p:txBody>
      </p:sp>
      <p:pic>
        <p:nvPicPr>
          <p:cNvPr id="131" name="Screenshot 2019-04-03 at 11.51.07 PM.png" descr="Screenshot 2019-04-03 at 11.51.07 PM.png"/>
          <p:cNvPicPr>
            <a:picLocks noChangeAspect="1"/>
          </p:cNvPicPr>
          <p:nvPr/>
        </p:nvPicPr>
        <p:blipFill>
          <a:blip r:embed="rId2">
            <a:extLst/>
          </a:blip>
          <a:stretch>
            <a:fillRect/>
          </a:stretch>
        </p:blipFill>
        <p:spPr>
          <a:xfrm>
            <a:off x="2673350" y="330200"/>
            <a:ext cx="7658100" cy="66040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You can also use the manual settings to connect from slide 4 in case you are using WinSCP for windows"/>
          <p:cNvSpPr txBox="1"/>
          <p:nvPr>
            <p:ph type="body" sz="quarter" idx="1"/>
          </p:nvPr>
        </p:nvSpPr>
        <p:spPr>
          <a:xfrm>
            <a:off x="1270000" y="4311650"/>
            <a:ext cx="10464800" cy="1130300"/>
          </a:xfrm>
          <a:prstGeom prst="rect">
            <a:avLst/>
          </a:prstGeom>
        </p:spPr>
        <p:txBody>
          <a:bodyPr/>
          <a:lstStyle>
            <a:lvl1pPr defTabSz="537463">
              <a:defRPr sz="3404"/>
            </a:lvl1pPr>
          </a:lstStyle>
          <a:p>
            <a:pPr/>
            <a:r>
              <a:t>You can also use the manual settings to connect from slide 4 in case you are using WinSCP for windows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