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72" r:id="rId13"/>
    <p:sldId id="273" r:id="rId14"/>
    <p:sldId id="268" r:id="rId15"/>
    <p:sldId id="269" r:id="rId16"/>
    <p:sldId id="267" r:id="rId17"/>
    <p:sldId id="264" r:id="rId18"/>
    <p:sldId id="270" r:id="rId19"/>
    <p:sldId id="276" r:id="rId20"/>
    <p:sldId id="275" r:id="rId21"/>
    <p:sldId id="277" r:id="rId22"/>
    <p:sldId id="278" r:id="rId23"/>
    <p:sldId id="279" r:id="rId24"/>
    <p:sldId id="284" r:id="rId25"/>
    <p:sldId id="280" r:id="rId26"/>
    <p:sldId id="285" r:id="rId27"/>
    <p:sldId id="286" r:id="rId28"/>
    <p:sldId id="282" r:id="rId29"/>
    <p:sldId id="288" r:id="rId30"/>
    <p:sldId id="287" r:id="rId31"/>
    <p:sldId id="281" r:id="rId32"/>
    <p:sldId id="283" r:id="rId3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3027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4476"/>
            <a:ext cx="10058400" cy="37146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18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303"/>
            <a:ext cx="10058400" cy="4840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DF6D8-7821-40DF-B01A-CA1EE2D8BEA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user_guide/tutorial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variables.session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en-US" dirty="0" err="1"/>
              <a:t>CodeIgniter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8639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02" y="688639"/>
            <a:ext cx="10058400" cy="371461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http://www.codeigniter.com/user_guide/tutorial/index.html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</a:t>
            </a:r>
            <a:r>
              <a:rPr lang="en-US"/>
              <a:t>at localhost/ci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3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1066470"/>
            <a:ext cx="1163164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709233"/>
            <a:ext cx="660174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485364"/>
            <a:ext cx="864990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1476"/>
          </a:xfrm>
        </p:spPr>
        <p:txBody>
          <a:bodyPr/>
          <a:lstStyle/>
          <a:p>
            <a:r>
              <a:rPr lang="en-US" dirty="0"/>
              <a:t>Create a Controller &amp;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50" y="1089763"/>
            <a:ext cx="10058400" cy="5047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Home extends </a:t>
            </a:r>
            <a:r>
              <a:rPr lang="en-US" dirty="0" err="1"/>
              <a:t>CI_Controller</a:t>
            </a:r>
            <a:r>
              <a:rPr lang="en-US" dirty="0"/>
              <a:t> { </a:t>
            </a:r>
          </a:p>
          <a:p>
            <a:r>
              <a:rPr lang="en-US" dirty="0"/>
              <a:t>Public function index(){</a:t>
            </a:r>
          </a:p>
          <a:p>
            <a:r>
              <a:rPr lang="en-US" dirty="0"/>
              <a:t>$this-&gt;load-&gt;view(‘</a:t>
            </a:r>
            <a:r>
              <a:rPr lang="en-US" dirty="0" err="1"/>
              <a:t>home_view</a:t>
            </a:r>
            <a:r>
              <a:rPr lang="en-US" dirty="0"/>
              <a:t>’);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2. Save this as Home in the controller folder</a:t>
            </a:r>
          </a:p>
          <a:p>
            <a:endParaRPr lang="en-US" dirty="0"/>
          </a:p>
          <a:p>
            <a:r>
              <a:rPr lang="en-US" dirty="0"/>
              <a:t>1. 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 save it as </a:t>
            </a:r>
            <a:r>
              <a:rPr lang="en-US" dirty="0" err="1"/>
              <a:t>home_view</a:t>
            </a:r>
            <a:r>
              <a:rPr lang="en-US" dirty="0"/>
              <a:t> in the View folder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68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76528"/>
          </a:xfrm>
        </p:spPr>
        <p:txBody>
          <a:bodyPr/>
          <a:lstStyle/>
          <a:p>
            <a:r>
              <a:rPr lang="en-US" dirty="0"/>
              <a:t>Create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2499"/>
            <a:ext cx="10058400" cy="4609578"/>
          </a:xfrm>
        </p:spPr>
        <p:txBody>
          <a:bodyPr/>
          <a:lstStyle/>
          <a:p>
            <a:r>
              <a:rPr lang="en-US" dirty="0"/>
              <a:t>Make sure that you have a Database to connect it to your model</a:t>
            </a:r>
          </a:p>
          <a:p>
            <a:r>
              <a:rPr lang="en-US" dirty="0"/>
              <a:t>1. My database is </a:t>
            </a:r>
            <a:r>
              <a:rPr lang="en-US" dirty="0" err="1"/>
              <a:t>wdm</a:t>
            </a:r>
            <a:r>
              <a:rPr lang="en-US" dirty="0"/>
              <a:t>, it has one table users with 3 fields id, </a:t>
            </a:r>
            <a:r>
              <a:rPr lang="en-US" dirty="0" err="1"/>
              <a:t>username,password</a:t>
            </a:r>
            <a:r>
              <a:rPr lang="en-US" dirty="0"/>
              <a:t>.</a:t>
            </a:r>
          </a:p>
          <a:p>
            <a:r>
              <a:rPr lang="en-US" dirty="0"/>
              <a:t>2. 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User_model</a:t>
            </a:r>
            <a:r>
              <a:rPr lang="en-US" dirty="0"/>
              <a:t> extends CI_MODEL {  }</a:t>
            </a:r>
          </a:p>
          <a:p>
            <a:r>
              <a:rPr lang="en-US" dirty="0"/>
              <a:t>3. Save this a </a:t>
            </a:r>
            <a:r>
              <a:rPr lang="en-US" dirty="0" err="1"/>
              <a:t>user_model</a:t>
            </a:r>
            <a:r>
              <a:rPr lang="en-US" dirty="0"/>
              <a:t> in the model folder</a:t>
            </a:r>
          </a:p>
          <a:p>
            <a:r>
              <a:rPr lang="en-US" dirty="0"/>
              <a:t>4.  We have an empty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4759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Connect your Model and the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24" y="475989"/>
            <a:ext cx="10058400" cy="5862181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1. //connect your model with the </a:t>
            </a:r>
            <a:r>
              <a:rPr lang="en-US" sz="4800" dirty="0" err="1"/>
              <a:t>db</a:t>
            </a:r>
            <a:endParaRPr lang="en-US" sz="4800" dirty="0"/>
          </a:p>
          <a:p>
            <a:r>
              <a:rPr lang="en-US" sz="4800" dirty="0"/>
              <a:t>// go to </a:t>
            </a:r>
            <a:r>
              <a:rPr lang="en-US" sz="4800" dirty="0" err="1"/>
              <a:t>config.php</a:t>
            </a:r>
            <a:endParaRPr lang="en-US" sz="4800" dirty="0"/>
          </a:p>
          <a:p>
            <a:r>
              <a:rPr lang="en-US" sz="4800" dirty="0"/>
              <a:t>// go to </a:t>
            </a:r>
            <a:r>
              <a:rPr lang="en-US" sz="4800" dirty="0" err="1"/>
              <a:t>database.php</a:t>
            </a:r>
            <a:endParaRPr lang="en-US" sz="4800" dirty="0"/>
          </a:p>
          <a:p>
            <a:r>
              <a:rPr lang="en-US" sz="4800" dirty="0"/>
              <a:t>Update $</a:t>
            </a:r>
            <a:r>
              <a:rPr lang="en-US" sz="4800" dirty="0" err="1"/>
              <a:t>db</a:t>
            </a:r>
            <a:r>
              <a:rPr lang="en-US" sz="4800" dirty="0"/>
              <a:t>['default'] = array(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sz="4800" dirty="0"/>
              <a:t>'</a:t>
            </a:r>
            <a:r>
              <a:rPr lang="en-US" sz="4800" dirty="0" err="1"/>
              <a:t>dsn</a:t>
            </a:r>
            <a:r>
              <a:rPr lang="en-US" sz="4800" dirty="0"/>
              <a:t>'	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'hostname' =&gt; 'localhost',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'username' =&gt; 'root',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'password'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'database' =&gt; '</a:t>
            </a:r>
            <a:r>
              <a:rPr lang="en-US" sz="4800" dirty="0" err="1"/>
              <a:t>wdm</a:t>
            </a:r>
            <a:r>
              <a:rPr lang="en-US" sz="4800" dirty="0"/>
              <a:t>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dbdriver</a:t>
            </a:r>
            <a:r>
              <a:rPr lang="en-US" sz="4800" dirty="0"/>
              <a:t>' =&gt; '</a:t>
            </a:r>
            <a:r>
              <a:rPr lang="en-US" sz="4800" dirty="0" err="1"/>
              <a:t>mysqli</a:t>
            </a:r>
            <a:r>
              <a:rPr lang="en-US" sz="4800" dirty="0"/>
              <a:t>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dbprefix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pconnect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db_debug</a:t>
            </a:r>
            <a:r>
              <a:rPr lang="en-US" sz="4800" dirty="0"/>
              <a:t>' =&gt; (ENVIRONMENT !== 'production'),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cache_on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cachedir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char_set</a:t>
            </a:r>
            <a:r>
              <a:rPr lang="en-US" sz="4800" dirty="0"/>
              <a:t>' =&gt; 'utf8',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dbcollat</a:t>
            </a:r>
            <a:r>
              <a:rPr lang="en-US" sz="4800" dirty="0"/>
              <a:t>' =&gt; 'utf8_general_ci',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swap_pre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'encrypt'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'compress'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stricton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'failover' =&gt; array(),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save_queries</a:t>
            </a:r>
            <a:r>
              <a:rPr lang="en-US" sz="4800" dirty="0"/>
              <a:t>' =&gt; TRUE</a:t>
            </a:r>
          </a:p>
          <a:p>
            <a:r>
              <a:rPr lang="en-US" sz="4800" dirty="0"/>
              <a:t>go to </a:t>
            </a:r>
            <a:r>
              <a:rPr lang="en-US" sz="4800" dirty="0" err="1"/>
              <a:t>autoload.php</a:t>
            </a:r>
            <a:r>
              <a:rPr lang="en-US" sz="4800" dirty="0"/>
              <a:t>  $autoload['libraries'] = array('database’);  </a:t>
            </a:r>
            <a:r>
              <a:rPr lang="en-US" sz="4800" dirty="0" err="1"/>
              <a:t>autoload.php</a:t>
            </a:r>
            <a:r>
              <a:rPr lang="en-US" sz="4800" dirty="0"/>
              <a:t>{‘model’) = array(‘</a:t>
            </a:r>
            <a:r>
              <a:rPr lang="en-US" sz="4800" dirty="0" err="1"/>
              <a:t>user_model</a:t>
            </a:r>
            <a:r>
              <a:rPr lang="en-US" sz="4800" dirty="0"/>
              <a:t>’) Go to model, </a:t>
            </a:r>
          </a:p>
          <a:p>
            <a:r>
              <a:rPr lang="en-US" sz="4800" dirty="0"/>
              <a:t>2. go to </a:t>
            </a:r>
            <a:r>
              <a:rPr lang="en-US" sz="4800" dirty="0" err="1"/>
              <a:t>user_model</a:t>
            </a:r>
            <a:r>
              <a:rPr lang="en-US" sz="4800" dirty="0"/>
              <a:t> Class </a:t>
            </a:r>
            <a:r>
              <a:rPr lang="en-US" sz="4800" dirty="0" err="1"/>
              <a:t>User_model</a:t>
            </a:r>
            <a:r>
              <a:rPr lang="en-US" sz="4800" dirty="0"/>
              <a:t> extends </a:t>
            </a:r>
            <a:r>
              <a:rPr lang="en-US" sz="4800" dirty="0" err="1"/>
              <a:t>CI_Model</a:t>
            </a:r>
            <a:r>
              <a:rPr lang="en-US" sz="4800" dirty="0"/>
              <a:t> { $this-&gt;</a:t>
            </a:r>
            <a:r>
              <a:rPr lang="en-US" sz="4800" dirty="0" err="1"/>
              <a:t>db</a:t>
            </a:r>
            <a:r>
              <a:rPr lang="en-US" sz="4800" dirty="0"/>
              <a:t>-&gt;get(‘users’)</a:t>
            </a:r>
          </a:p>
          <a:p>
            <a:r>
              <a:rPr lang="en-US" sz="4800" dirty="0"/>
              <a:t>Return $query._&gt;$result();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71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501854" cy="9144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6" y="1737360"/>
            <a:ext cx="5499318" cy="3824196"/>
          </a:xfrm>
        </p:spPr>
      </p:pic>
      <p:sp>
        <p:nvSpPr>
          <p:cNvPr id="5" name="TextBox 4"/>
          <p:cNvSpPr txBox="1"/>
          <p:nvPr/>
        </p:nvSpPr>
        <p:spPr>
          <a:xfrm>
            <a:off x="6200385" y="286603"/>
            <a:ext cx="56713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First go to </a:t>
            </a:r>
            <a:r>
              <a:rPr lang="en-US" b="1" dirty="0" err="1"/>
              <a:t>index.php</a:t>
            </a:r>
            <a:r>
              <a:rPr lang="en-US" dirty="0"/>
              <a:t> page.</a:t>
            </a:r>
          </a:p>
          <a:p>
            <a:r>
              <a:rPr lang="en-US" dirty="0"/>
              <a:t>2. </a:t>
            </a:r>
            <a:r>
              <a:rPr lang="en-US" b="1" dirty="0"/>
              <a:t>Routing</a:t>
            </a:r>
            <a:r>
              <a:rPr lang="en-US" dirty="0"/>
              <a:t> will decide whether to pass this request to step-3 for caching or to pass this request to step-4 for security check.</a:t>
            </a:r>
          </a:p>
          <a:p>
            <a:r>
              <a:rPr lang="en-US" dirty="0"/>
              <a:t>If the requested page is already in </a:t>
            </a:r>
            <a:r>
              <a:rPr lang="en-US" b="1" dirty="0"/>
              <a:t>Caching</a:t>
            </a:r>
            <a:r>
              <a:rPr lang="en-US" dirty="0"/>
              <a:t>, then </a:t>
            </a:r>
            <a:r>
              <a:rPr lang="en-US" b="1" dirty="0"/>
              <a:t>Routing</a:t>
            </a:r>
            <a:r>
              <a:rPr lang="en-US" dirty="0"/>
              <a:t> will pass the request to step-3 and the response will go back to the user.</a:t>
            </a:r>
          </a:p>
          <a:p>
            <a:r>
              <a:rPr lang="en-US" dirty="0"/>
              <a:t>If the requested page does not exist in </a:t>
            </a:r>
            <a:r>
              <a:rPr lang="en-US" b="1" dirty="0"/>
              <a:t>Caching</a:t>
            </a:r>
            <a:r>
              <a:rPr lang="en-US" dirty="0"/>
              <a:t>, then </a:t>
            </a:r>
            <a:r>
              <a:rPr lang="en-US" b="1" dirty="0"/>
              <a:t>Routing</a:t>
            </a:r>
            <a:r>
              <a:rPr lang="en-US" dirty="0"/>
              <a:t> will pass the requested page to step-4 for </a:t>
            </a:r>
            <a:r>
              <a:rPr lang="en-US" b="1" dirty="0"/>
              <a:t>Security</a:t>
            </a:r>
            <a:r>
              <a:rPr lang="en-US" dirty="0"/>
              <a:t> checks.</a:t>
            </a:r>
          </a:p>
          <a:p>
            <a:r>
              <a:rPr lang="en-US" dirty="0"/>
              <a:t>Before passing the request to </a:t>
            </a:r>
            <a:r>
              <a:rPr lang="en-US" b="1" dirty="0"/>
              <a:t>Application Controller</a:t>
            </a:r>
            <a:r>
              <a:rPr lang="en-US" dirty="0"/>
              <a:t>, the </a:t>
            </a:r>
            <a:r>
              <a:rPr lang="en-US" b="1" dirty="0"/>
              <a:t>Security</a:t>
            </a:r>
            <a:r>
              <a:rPr lang="en-US" dirty="0"/>
              <a:t> of the submitted data is checked. After the </a:t>
            </a:r>
            <a:r>
              <a:rPr lang="en-US" b="1" dirty="0"/>
              <a:t>Security</a:t>
            </a:r>
            <a:r>
              <a:rPr lang="en-US" dirty="0"/>
              <a:t> check, the </a:t>
            </a:r>
            <a:r>
              <a:rPr lang="en-US" b="1" dirty="0"/>
              <a:t>Application Controller</a:t>
            </a:r>
            <a:r>
              <a:rPr lang="en-US" dirty="0"/>
              <a:t> loads necessary </a:t>
            </a:r>
            <a:r>
              <a:rPr lang="en-US" b="1" dirty="0"/>
              <a:t>Models, Libraries, Helpers, Plugins</a:t>
            </a:r>
            <a:r>
              <a:rPr lang="en-US" dirty="0"/>
              <a:t> and </a:t>
            </a:r>
            <a:r>
              <a:rPr lang="en-US" b="1" dirty="0"/>
              <a:t>Scripts</a:t>
            </a:r>
            <a:r>
              <a:rPr lang="en-US" dirty="0"/>
              <a:t> and pass it on to 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will render the page with available data and pass it on for </a:t>
            </a:r>
            <a:r>
              <a:rPr lang="en-US" b="1" dirty="0"/>
              <a:t>Caching</a:t>
            </a:r>
            <a:r>
              <a:rPr lang="en-US" dirty="0"/>
              <a:t>. As the requested page was not cached before so this time it will be cached in </a:t>
            </a:r>
            <a:r>
              <a:rPr lang="en-US" b="1" dirty="0"/>
              <a:t>Caching</a:t>
            </a:r>
            <a:r>
              <a:rPr lang="en-US" dirty="0"/>
              <a:t>, to process this page quickly for future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228"/>
            <a:ext cx="7458075" cy="568933"/>
          </a:xfrm>
        </p:spPr>
        <p:txBody>
          <a:bodyPr>
            <a:normAutofit/>
          </a:bodyPr>
          <a:lstStyle/>
          <a:p>
            <a:r>
              <a:rPr lang="en-US" sz="2000" dirty="0"/>
              <a:t>How to remove the </a:t>
            </a:r>
            <a:r>
              <a:rPr lang="en-US" sz="2000" dirty="0" err="1"/>
              <a:t>index.php</a:t>
            </a:r>
            <a:r>
              <a:rPr lang="en-US" sz="2000" dirty="0"/>
              <a:t> from the address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24" y="951978"/>
            <a:ext cx="10058400" cy="538619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endParaRPr lang="en-US" sz="4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10" y="825560"/>
            <a:ext cx="12075090" cy="43971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Enable Mod Rewrite Option in your APACHE Server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apache's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httpd.conf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file and search for the line,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LoadModule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rewrite_module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modules/mod_rewrite.so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above line is preceded with # (in which case, the module is disabled), then remove the # (hash) symbol to enable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rewriting.</a:t>
            </a:r>
          </a:p>
          <a:p>
            <a:pPr algn="just" defTabSz="914400"/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 </a:t>
            </a:r>
          </a:p>
          <a:p>
            <a:pPr algn="just" defTabSz="914400"/>
            <a:r>
              <a:rPr lang="en-US" sz="1200" dirty="0"/>
              <a:t>Step 2: Create '.</a:t>
            </a:r>
            <a:r>
              <a:rPr lang="en-US" sz="1200" dirty="0" err="1"/>
              <a:t>htaccess</a:t>
            </a:r>
            <a:r>
              <a:rPr lang="en-US" sz="1200" dirty="0"/>
              <a:t>' File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lvl="0" algn="just" defTabSz="914400"/>
            <a:r>
              <a:rPr lang="en-US" sz="1200" dirty="0"/>
              <a:t>Create the </a:t>
            </a:r>
            <a:r>
              <a:rPr lang="en-US" sz="1200" b="1" dirty="0"/>
              <a:t>.</a:t>
            </a:r>
            <a:r>
              <a:rPr lang="en-US" sz="1200" b="1" dirty="0" err="1"/>
              <a:t>htaccess</a:t>
            </a:r>
            <a:r>
              <a:rPr lang="en-US" sz="1200" dirty="0"/>
              <a:t> file at the root directory. </a:t>
            </a:r>
          </a:p>
          <a:p>
            <a:pPr lvl="0" algn="just" defTabSz="914400"/>
            <a:r>
              <a:rPr lang="en-US" sz="1200" dirty="0"/>
              <a:t>Save it as ".</a:t>
            </a:r>
            <a:r>
              <a:rPr lang="en-US" sz="1200" dirty="0" err="1"/>
              <a:t>htaccess</a:t>
            </a:r>
            <a:r>
              <a:rPr lang="en-US" sz="1200" dirty="0"/>
              <a:t>" (make sure you type the filename within quotes to avoid the file to be saved as text file) in the root directory.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0" y="1788028"/>
            <a:ext cx="7973538" cy="15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27"/>
            <a:ext cx="10058400" cy="926474"/>
          </a:xfrm>
        </p:spPr>
        <p:txBody>
          <a:bodyPr>
            <a:normAutofit/>
          </a:bodyPr>
          <a:lstStyle/>
          <a:p>
            <a:r>
              <a:rPr lang="en-US" sz="2200" dirty="0"/>
              <a:t>How to remove the </a:t>
            </a:r>
            <a:r>
              <a:rPr lang="en-US" sz="2200" dirty="0" err="1"/>
              <a:t>index.php</a:t>
            </a:r>
            <a:r>
              <a:rPr lang="en-US" sz="2200" dirty="0"/>
              <a:t> from the address bar  Step 2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8" y="2398614"/>
            <a:ext cx="10058400" cy="538619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endParaRPr lang="en-US" sz="4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71141"/>
            <a:ext cx="4160113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IfModule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mod_rewrite.c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RewriteEngine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On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/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%{THE_REQUEST} ^GET.*index\.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[NC]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%{REQUEST_URI} !/system/.* [NC]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(.*?)index\.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/*(.*) /$1$2 [R=301,NE,L]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%{REQUEST_FILENAME} !-f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%{REQUEST_FILENAME} !-d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^(.*)$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index.php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/$1 [L]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IfModule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  <a:p>
            <a:r>
              <a:rPr lang="en-US" dirty="0"/>
              <a:t>What is </a:t>
            </a:r>
            <a:r>
              <a:rPr lang="en-US" dirty="0" err="1"/>
              <a:t>CodeIgniter</a:t>
            </a:r>
            <a:r>
              <a:rPr lang="en-US" dirty="0"/>
              <a:t>?</a:t>
            </a:r>
          </a:p>
          <a:p>
            <a:r>
              <a:rPr lang="en-US" dirty="0"/>
              <a:t>How is its architecture?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27"/>
            <a:ext cx="10058400" cy="926474"/>
          </a:xfrm>
        </p:spPr>
        <p:txBody>
          <a:bodyPr>
            <a:normAutofit/>
          </a:bodyPr>
          <a:lstStyle/>
          <a:p>
            <a:r>
              <a:rPr lang="en-US" sz="2200" dirty="0"/>
              <a:t>How to remove the </a:t>
            </a:r>
            <a:r>
              <a:rPr lang="en-US" sz="2200" dirty="0" err="1"/>
              <a:t>index.php</a:t>
            </a:r>
            <a:r>
              <a:rPr lang="en-US" sz="2200" dirty="0"/>
              <a:t> from the address bar  Step 3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724" y="428964"/>
            <a:ext cx="6940776" cy="27044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Modify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CodeIgniter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 Settings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Look for $config['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index_page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'] =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$config['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index_page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'] = '';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estart apache 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If it does not work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$config['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uri_protocol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'] ='AUTO'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setting in config file and replace with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$config['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uri_protocol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'] = 'REQUEST_URI'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Reference: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724" y="2667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http://www.kodingmadesimple.com/2014/12/codeigniter-remove-index.php-from-url.html</a:t>
            </a:r>
          </a:p>
        </p:txBody>
      </p:sp>
    </p:spTree>
    <p:extLst>
      <p:ext uri="{BB962C8B-B14F-4D97-AF65-F5344CB8AC3E}">
        <p14:creationId xmlns:p14="http://schemas.microsoft.com/office/powerpoint/2010/main" val="224546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 Helper functions</a:t>
            </a:r>
          </a:p>
          <a:p>
            <a:pPr marL="342900" indent="-342900">
              <a:buAutoNum type="arabicParenR"/>
            </a:pPr>
            <a:r>
              <a:rPr lang="en-US" sz="4000" dirty="0"/>
              <a:t> How to Insert</a:t>
            </a:r>
          </a:p>
          <a:p>
            <a:pPr marL="342900" indent="-342900">
              <a:buAutoNum type="arabicParenR"/>
            </a:pPr>
            <a:r>
              <a:rPr lang="en-US" sz="4000" dirty="0"/>
              <a:t> How to Update</a:t>
            </a:r>
          </a:p>
          <a:p>
            <a:pPr marL="342900" indent="-342900">
              <a:buAutoNum type="arabicParenR"/>
            </a:pPr>
            <a:r>
              <a:rPr lang="en-US" sz="4000" dirty="0"/>
              <a:t>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What is a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start a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save Data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retrieve data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4" y="950495"/>
            <a:ext cx="114179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 Helper functions</a:t>
            </a:r>
          </a:p>
          <a:p>
            <a:r>
              <a:rPr lang="en-US" sz="4000" dirty="0"/>
              <a:t> in the user model, we have:</a:t>
            </a:r>
          </a:p>
          <a:p>
            <a:r>
              <a:rPr lang="en-US" sz="4000" dirty="0"/>
              <a:t>$query=$this-&gt;</a:t>
            </a:r>
            <a:r>
              <a:rPr lang="en-US" sz="4000" dirty="0" err="1"/>
              <a:t>db</a:t>
            </a:r>
            <a:r>
              <a:rPr lang="en-US" sz="4000" dirty="0"/>
              <a:t>-&gt;get(‘users’);</a:t>
            </a:r>
          </a:p>
          <a:p>
            <a:r>
              <a:rPr lang="en-US" sz="4000" dirty="0"/>
              <a:t>Return $query-&gt;</a:t>
            </a:r>
            <a:r>
              <a:rPr lang="en-US" sz="4000" dirty="0">
                <a:highlight>
                  <a:srgbClr val="FFFF00"/>
                </a:highlight>
              </a:rPr>
              <a:t>results(); Helper functions</a:t>
            </a:r>
          </a:p>
          <a:p>
            <a:endParaRPr lang="en-US" sz="4000" dirty="0"/>
          </a:p>
          <a:p>
            <a:r>
              <a:rPr lang="en-US" sz="4000" dirty="0"/>
              <a:t>Can have $query=$this-&gt;</a:t>
            </a:r>
            <a:r>
              <a:rPr lang="en-US" sz="4000" dirty="0" err="1"/>
              <a:t>db</a:t>
            </a:r>
            <a:r>
              <a:rPr lang="en-US" sz="4000" dirty="0"/>
              <a:t>-&gt;query(“select * from users’);</a:t>
            </a:r>
          </a:p>
          <a:p>
            <a:r>
              <a:rPr lang="en-US" sz="4000" dirty="0"/>
              <a:t>Return $query-&gt;</a:t>
            </a:r>
            <a:r>
              <a:rPr lang="en-US" sz="4000" dirty="0" err="1"/>
              <a:t>num_rows</a:t>
            </a:r>
            <a:r>
              <a:rPr lang="en-US" sz="4000" dirty="0"/>
              <a:t>();</a:t>
            </a:r>
          </a:p>
          <a:p>
            <a:r>
              <a:rPr lang="en-US" sz="4000" dirty="0"/>
              <a:t>In views: echo $results;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9" y="171354"/>
            <a:ext cx="6254056" cy="26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CRUD ( Create, Retrieve, Update and Delete)/  Select based on a condition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Go to </a:t>
            </a:r>
            <a:r>
              <a:rPr lang="en-US" dirty="0" err="1"/>
              <a:t>user_model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Comment out all lines related to getting everything from the users table.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Add this line $this-&gt;</a:t>
            </a:r>
            <a:r>
              <a:rPr lang="en-US" dirty="0" err="1"/>
              <a:t>db</a:t>
            </a:r>
            <a:r>
              <a:rPr lang="en-US" dirty="0"/>
              <a:t>-&gt;where(‘id’,$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pPr marL="342900" indent="-342900">
              <a:buAutoNum type="arabicParenR"/>
            </a:pPr>
            <a:r>
              <a:rPr lang="en-US" dirty="0"/>
              <a:t>Modify the </a:t>
            </a:r>
            <a:r>
              <a:rPr lang="en-US" dirty="0" err="1"/>
              <a:t>get_users</a:t>
            </a:r>
            <a:r>
              <a:rPr lang="en-US" dirty="0"/>
              <a:t>() to pass $</a:t>
            </a:r>
            <a:r>
              <a:rPr lang="en-US" dirty="0" err="1"/>
              <a:t>userid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$query=</a:t>
            </a:r>
            <a:r>
              <a:rPr lang="en-US" dirty="0" err="1"/>
              <a:t>Sthis</a:t>
            </a:r>
            <a:r>
              <a:rPr lang="en-US" dirty="0"/>
              <a:t>-&gt;</a:t>
            </a:r>
            <a:r>
              <a:rPr lang="en-US" dirty="0" err="1"/>
              <a:t>db</a:t>
            </a:r>
            <a:r>
              <a:rPr lang="en-US" dirty="0"/>
              <a:t>-&gt;get(‘users’);</a:t>
            </a:r>
          </a:p>
          <a:p>
            <a:pPr marL="342900" indent="-342900">
              <a:buAutoNum type="arabicParenR"/>
            </a:pPr>
            <a:r>
              <a:rPr lang="en-US" dirty="0"/>
              <a:t>Return $query-&gt;result();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Go to Controller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We have </a:t>
            </a:r>
            <a:r>
              <a:rPr lang="en-US" dirty="0" err="1"/>
              <a:t>get_user</a:t>
            </a:r>
            <a:r>
              <a:rPr lang="en-US" dirty="0"/>
              <a:t>(1)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Or on the localhost/controller/method/parameter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4" y="950495"/>
            <a:ext cx="514055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0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CRUD ( Create, Retrieve, Update and Delete)/  Select based on a condition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Go to views &gt;</a:t>
            </a:r>
            <a:r>
              <a:rPr lang="en-US" dirty="0" err="1"/>
              <a:t>user_view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6" name="Picture 5" descr="C:\xampp\htdocs\ci\application\views\user_view.php (project1, webmd, lab02, lab04, chapter04, jQueryExercise, lab9, ci) - Sublime Text (UNREGISTERE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6" y="1229192"/>
            <a:ext cx="6741447" cy="562880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3" y="1875523"/>
            <a:ext cx="435353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5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In the controller</a:t>
            </a:r>
          </a:p>
          <a:p>
            <a:pPr lvl="1"/>
            <a:r>
              <a:rPr lang="en-US" sz="3200" dirty="0"/>
              <a:t>   Need a function insert()</a:t>
            </a:r>
          </a:p>
          <a:p>
            <a:pPr lvl="1"/>
            <a:r>
              <a:rPr lang="en-US" sz="3200" dirty="0"/>
              <a:t>Public function insert(){</a:t>
            </a:r>
          </a:p>
          <a:p>
            <a:pPr lvl="1"/>
            <a:r>
              <a:rPr lang="en-US" sz="3200" dirty="0"/>
              <a:t>$this-&gt;</a:t>
            </a:r>
            <a:r>
              <a:rPr lang="en-US" sz="3200" dirty="0" err="1"/>
              <a:t>user_model</a:t>
            </a:r>
            <a:r>
              <a:rPr lang="en-US" sz="3200" dirty="0"/>
              <a:t>-&gt;</a:t>
            </a:r>
            <a:r>
              <a:rPr lang="en-US" sz="3200" dirty="0" err="1"/>
              <a:t>create_user</a:t>
            </a:r>
            <a:r>
              <a:rPr lang="en-US" sz="3200" dirty="0"/>
              <a:t>([‘username’-”</a:t>
            </a:r>
            <a:r>
              <a:rPr lang="en-US" sz="3200" dirty="0" err="1"/>
              <a:t>Elizabeth”,’password</a:t>
            </a:r>
            <a:r>
              <a:rPr lang="en-US" sz="3200" dirty="0"/>
              <a:t>’=“Secret”]);}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In the model need a function </a:t>
            </a:r>
            <a:r>
              <a:rPr lang="en-US" sz="3200" dirty="0" err="1"/>
              <a:t>create_users</a:t>
            </a:r>
            <a:r>
              <a:rPr lang="en-US" sz="3200" dirty="0"/>
              <a:t> in the model,</a:t>
            </a:r>
          </a:p>
          <a:p>
            <a:r>
              <a:rPr lang="en-US" sz="3200" dirty="0"/>
              <a:t>Public function </a:t>
            </a:r>
            <a:r>
              <a:rPr lang="en-US" sz="3200" dirty="0" err="1"/>
              <a:t>create_users</a:t>
            </a:r>
            <a:r>
              <a:rPr lang="en-US" sz="3200" dirty="0"/>
              <a:t>() </a:t>
            </a:r>
          </a:p>
          <a:p>
            <a:r>
              <a:rPr lang="en-US" sz="3200" dirty="0"/>
              <a:t>{ $this-&gt;</a:t>
            </a:r>
            <a:r>
              <a:rPr lang="en-US" sz="3200" dirty="0" err="1"/>
              <a:t>db</a:t>
            </a:r>
            <a:r>
              <a:rPr lang="en-US" sz="3200" dirty="0"/>
              <a:t>-&gt;insert(‘</a:t>
            </a:r>
            <a:r>
              <a:rPr lang="en-US" sz="3200" dirty="0" err="1"/>
              <a:t>users’,$data</a:t>
            </a:r>
            <a:r>
              <a:rPr lang="en-US" sz="3200" dirty="0"/>
              <a:t>);}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0"/>
            <a:ext cx="3832338" cy="334707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25" y="4275201"/>
            <a:ext cx="4839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0" y="683836"/>
            <a:ext cx="866896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442495"/>
            <a:ext cx="844032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74" y="837838"/>
            <a:ext cx="627785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7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18394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In the controller</a:t>
            </a:r>
          </a:p>
          <a:p>
            <a:pPr lvl="1"/>
            <a:r>
              <a:rPr lang="en-US" sz="3200" dirty="0"/>
              <a:t>   Need a function update()</a:t>
            </a:r>
          </a:p>
          <a:p>
            <a:pPr lvl="1"/>
            <a:r>
              <a:rPr lang="en-US" sz="3200" dirty="0"/>
              <a:t>Public function update(){</a:t>
            </a:r>
          </a:p>
          <a:p>
            <a:pPr lvl="1"/>
            <a:r>
              <a:rPr lang="en-US" sz="3200" dirty="0"/>
              <a:t>$id=2;</a:t>
            </a:r>
          </a:p>
          <a:p>
            <a:pPr lvl="1"/>
            <a:r>
              <a:rPr lang="en-US" sz="3200" dirty="0"/>
              <a:t>$this-&gt;</a:t>
            </a:r>
            <a:r>
              <a:rPr lang="en-US" sz="3200" dirty="0" err="1"/>
              <a:t>user_model</a:t>
            </a:r>
            <a:r>
              <a:rPr lang="en-US" sz="3200" dirty="0"/>
              <a:t>-&gt;</a:t>
            </a:r>
            <a:r>
              <a:rPr lang="en-US" sz="3200" dirty="0" err="1"/>
              <a:t>update_user</a:t>
            </a:r>
            <a:r>
              <a:rPr lang="en-US" sz="3200" dirty="0"/>
              <a:t>([‘username’  -&gt;, ”</a:t>
            </a:r>
            <a:r>
              <a:rPr lang="en-US" sz="3200" dirty="0" err="1"/>
              <a:t>zabetha</a:t>
            </a:r>
            <a:r>
              <a:rPr lang="en-US" sz="3200" dirty="0"/>
              <a:t>”,’password’=&gt;“</a:t>
            </a:r>
            <a:r>
              <a:rPr lang="en-US" sz="3200" dirty="0" err="1"/>
              <a:t>notSecret</a:t>
            </a:r>
            <a:r>
              <a:rPr lang="en-US" sz="3200" dirty="0"/>
              <a:t>”]);}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In the model need a function </a:t>
            </a:r>
            <a:r>
              <a:rPr lang="en-US" sz="3200" dirty="0" err="1"/>
              <a:t>update_users</a:t>
            </a:r>
            <a:r>
              <a:rPr lang="en-US" sz="3200" dirty="0"/>
              <a:t> in the model,</a:t>
            </a:r>
          </a:p>
          <a:p>
            <a:r>
              <a:rPr lang="en-US" sz="3200" dirty="0"/>
              <a:t>Public function </a:t>
            </a:r>
            <a:r>
              <a:rPr lang="en-US" sz="3200" dirty="0" err="1"/>
              <a:t>update_users</a:t>
            </a:r>
            <a:r>
              <a:rPr lang="en-US" sz="3200" dirty="0"/>
              <a:t>(</a:t>
            </a:r>
            <a:r>
              <a:rPr lang="en-US" sz="3200" dirty="0" err="1"/>
              <a:t>Sdata</a:t>
            </a:r>
            <a:r>
              <a:rPr lang="en-US" sz="3200" dirty="0"/>
              <a:t>,$id) </a:t>
            </a:r>
          </a:p>
          <a:p>
            <a:r>
              <a:rPr lang="en-US" sz="3200" dirty="0"/>
              <a:t>{ $this-&gt;</a:t>
            </a:r>
            <a:r>
              <a:rPr lang="en-US" sz="3200" dirty="0" err="1"/>
              <a:t>db</a:t>
            </a:r>
            <a:r>
              <a:rPr lang="en-US" sz="3200" dirty="0"/>
              <a:t>-&gt;where([‘id’-&gt;$id]);</a:t>
            </a:r>
          </a:p>
          <a:p>
            <a:r>
              <a:rPr lang="en-US" sz="3200" dirty="0"/>
              <a:t>$this-&gt;</a:t>
            </a:r>
            <a:r>
              <a:rPr lang="en-US" sz="3200" dirty="0" err="1"/>
              <a:t>db</a:t>
            </a:r>
            <a:r>
              <a:rPr lang="en-US" sz="3200" dirty="0"/>
              <a:t>-&gt;update(‘</a:t>
            </a:r>
            <a:r>
              <a:rPr lang="en-US" sz="3200" dirty="0" err="1"/>
              <a:t>users’,$data</a:t>
            </a:r>
            <a:r>
              <a:rPr lang="en-US" sz="3200" dirty="0"/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40161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design software pattern dealing with SOC( Separation of Concern)</a:t>
            </a:r>
          </a:p>
          <a:p>
            <a:r>
              <a:rPr lang="en-US" dirty="0"/>
              <a:t>It is about using DRY ( Do not repeat yourself)</a:t>
            </a:r>
          </a:p>
          <a:p>
            <a:r>
              <a:rPr lang="en-US" dirty="0"/>
              <a:t>It is about organizing your code in a way concerns are separated and yet interact with each one.</a:t>
            </a:r>
          </a:p>
          <a:p>
            <a:r>
              <a:rPr lang="en-US" dirty="0"/>
              <a:t>Your application SPLIT in 3 folders: Controller, View, Model.</a:t>
            </a:r>
          </a:p>
          <a:p>
            <a:r>
              <a:rPr lang="en-US" dirty="0"/>
              <a:t>URL: http://www.codeigniter.com/user_guide/</a:t>
            </a:r>
          </a:p>
        </p:txBody>
      </p:sp>
    </p:spTree>
    <p:extLst>
      <p:ext uri="{BB962C8B-B14F-4D97-AF65-F5344CB8AC3E}">
        <p14:creationId xmlns:p14="http://schemas.microsoft.com/office/powerpoint/2010/main" val="3605409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do localhost/</a:t>
            </a:r>
            <a:r>
              <a:rPr lang="en-US" sz="3200" dirty="0" err="1"/>
              <a:t>index.php</a:t>
            </a:r>
            <a:r>
              <a:rPr lang="en-US" sz="3200" dirty="0"/>
              <a:t>/Home/update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endParaRPr lang="en-US" sz="32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1219200"/>
            <a:ext cx="6125430" cy="51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7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0"/>
            <a:ext cx="6388768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en-US" sz="4000" dirty="0"/>
              <a:t>What is a Session</a:t>
            </a:r>
          </a:p>
          <a:p>
            <a:pPr lvl="2"/>
            <a:r>
              <a:rPr lang="en-US" dirty="0"/>
              <a:t>Session support in PHP consists of a way to preserve certain data across subsequent accesses. This enables you to build more customized applications and increase the appeal of your web site.</a:t>
            </a:r>
            <a:endParaRPr lang="en-US" sz="4000" dirty="0"/>
          </a:p>
          <a:p>
            <a:pPr marL="800100" lvl="1" indent="-342900">
              <a:buAutoNum type="arabicParenR"/>
            </a:pPr>
            <a:r>
              <a:rPr lang="en-US" sz="4000" dirty="0"/>
              <a:t>How to start a session</a:t>
            </a:r>
          </a:p>
          <a:p>
            <a:pPr marL="1257300" lvl="2" indent="-342900">
              <a:buAutoNum type="arabicParenR"/>
            </a:pPr>
            <a:r>
              <a:rPr lang="en-US" altLang="en-US" sz="40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altLang="en-US" sz="40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altLang="en-US" sz="4000" dirty="0">
                <a:solidFill>
                  <a:srgbClr val="0000BB"/>
                </a:solidFill>
                <a:latin typeface="Fira Mono"/>
              </a:rPr>
            </a:br>
            <a:r>
              <a:rPr lang="en-US" altLang="en-US" sz="4000" dirty="0" err="1">
                <a:solidFill>
                  <a:srgbClr val="0000BB"/>
                </a:solidFill>
                <a:latin typeface="Fira Mono"/>
              </a:rPr>
              <a:t>session_start</a:t>
            </a:r>
            <a:r>
              <a:rPr lang="en-US" altLang="en-US" sz="4000" dirty="0">
                <a:solidFill>
                  <a:srgbClr val="007700"/>
                </a:solidFill>
                <a:latin typeface="Fira Mono"/>
              </a:rPr>
              <a:t>();</a:t>
            </a:r>
            <a:endParaRPr lang="en-US" sz="4000" dirty="0"/>
          </a:p>
          <a:p>
            <a:pPr marL="800100" lvl="1" indent="-342900">
              <a:buAutoNum type="arabicParenR"/>
            </a:pPr>
            <a:r>
              <a:rPr lang="en-US" sz="4000" dirty="0"/>
              <a:t>How to save Data</a:t>
            </a:r>
          </a:p>
          <a:p>
            <a:pPr marL="800100" lvl="1" indent="-342900">
              <a:buAutoNum type="arabicParenR"/>
            </a:pPr>
            <a:endParaRPr lang="en-US" sz="4000" dirty="0"/>
          </a:p>
          <a:p>
            <a:pPr marL="800100" lvl="1" indent="-342900">
              <a:buAutoNum type="arabicParenR"/>
            </a:pPr>
            <a:endParaRPr lang="en-US" sz="4000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3158" y="4613036"/>
            <a:ext cx="5053263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Example #1 Registering a variable with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2"/>
              </a:rPr>
              <a:t>$_SESSION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&lt;?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php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session_start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if 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isset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]))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} else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7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Session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229" y="3056021"/>
            <a:ext cx="50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278" y="796763"/>
            <a:ext cx="6100838" cy="52571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session_start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isset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 have visited this page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this session."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&lt;title&gt;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Setting up a PHP 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echo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Installation?</a:t>
            </a:r>
          </a:p>
          <a:p>
            <a:r>
              <a:rPr lang="en-US" dirty="0"/>
              <a:t>Directory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38743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34" y="826717"/>
            <a:ext cx="10058400" cy="3714617"/>
          </a:xfrm>
        </p:spPr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is a powerful PHP framework with a very small footprint, built for developers who need a simple and elegant toolkit to create full-featured web applications. </a:t>
            </a:r>
            <a:r>
              <a:rPr lang="en-US" dirty="0" err="1"/>
              <a:t>CodeIgniter</a:t>
            </a:r>
            <a:r>
              <a:rPr lang="en-US" dirty="0"/>
              <a:t> was created by </a:t>
            </a:r>
            <a:r>
              <a:rPr lang="en-US" dirty="0" err="1"/>
              <a:t>EllisLab</a:t>
            </a:r>
            <a:r>
              <a:rPr lang="en-US" dirty="0"/>
              <a:t>, and is now a project of the British Columbia Institute of Technology.</a:t>
            </a:r>
          </a:p>
        </p:txBody>
      </p:sp>
    </p:spTree>
    <p:extLst>
      <p:ext uri="{BB962C8B-B14F-4D97-AF65-F5344CB8AC3E}">
        <p14:creationId xmlns:p14="http://schemas.microsoft.com/office/powerpoint/2010/main" val="35523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10058400" cy="400833"/>
          </a:xfrm>
        </p:spPr>
        <p:txBody>
          <a:bodyPr>
            <a:noAutofit/>
          </a:bodyPr>
          <a:lstStyle/>
          <a:p>
            <a:r>
              <a:rPr lang="en-US" sz="2400" dirty="0" err="1"/>
              <a:t>CodeIgniter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528877"/>
            <a:ext cx="10698480" cy="618507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err="1"/>
              <a:t>CodeIgniter</a:t>
            </a:r>
            <a:r>
              <a:rPr lang="en-US" sz="6400" dirty="0"/>
              <a:t> is an application development framework, which can be used to develop websites, using PHP. It is an Open Source framework. It has a very rich set of functionality, which will increase the speed of website development work.</a:t>
            </a:r>
          </a:p>
          <a:p>
            <a:r>
              <a:rPr lang="en-US" sz="6400" dirty="0" err="1"/>
              <a:t>CodeIgniter</a:t>
            </a:r>
            <a:r>
              <a:rPr lang="en-US" sz="6400" dirty="0"/>
              <a:t> Features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Model-View-Controller Based System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Extremely Light Weight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Full Featured database classes with support for several platforms.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Query Builder Database Support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Form and Data Validation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Security and XSS Filtering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Session Management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Email Sending Class. Supports Attachments, HTML/Text email, multiple protocols (</a:t>
            </a:r>
            <a:r>
              <a:rPr lang="en-US" sz="5600" dirty="0" err="1"/>
              <a:t>sendmail</a:t>
            </a:r>
            <a:r>
              <a:rPr lang="en-US" sz="5600" dirty="0"/>
              <a:t>, SMTP, and Mail) and more.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Image Manipulation Library (cropping, resizing, rotating, etc.). Supports GD, </a:t>
            </a:r>
            <a:r>
              <a:rPr lang="en-US" sz="5600" dirty="0" err="1"/>
              <a:t>ImageMagick</a:t>
            </a:r>
            <a:r>
              <a:rPr lang="en-US" sz="5600" dirty="0"/>
              <a:t>, and </a:t>
            </a:r>
            <a:r>
              <a:rPr lang="en-US" sz="5600" dirty="0" err="1"/>
              <a:t>NetPBM</a:t>
            </a:r>
            <a:endParaRPr lang="en-US" sz="5600" dirty="0"/>
          </a:p>
          <a:p>
            <a:pPr lvl="1">
              <a:lnSpc>
                <a:spcPct val="120000"/>
              </a:lnSpc>
            </a:pPr>
            <a:r>
              <a:rPr lang="en-US" sz="5600" dirty="0"/>
              <a:t>File Uploading Class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FTP Class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Localization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Pagination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Data Encryption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Benchmarking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Full Page Caching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Error Logging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Application Profiling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Calendaring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71" y="0"/>
            <a:ext cx="10698480" cy="47514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User Agent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Zip Encoding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Template Engine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Trackback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XML-RPC Library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Unit Testing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Search-engine Friendly URLs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Flexible URI Routing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Support for Hooks and Class Extensions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Large library of “helper”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5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9906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85" y="991644"/>
            <a:ext cx="10058400" cy="4878493"/>
          </a:xfrm>
        </p:spPr>
        <p:txBody>
          <a:bodyPr/>
          <a:lstStyle/>
          <a:p>
            <a:r>
              <a:rPr lang="en-US" b="1" dirty="0"/>
              <a:t>Step-1</a:t>
            </a:r>
            <a:r>
              <a:rPr lang="en-US" dirty="0"/>
              <a:t> − Download the </a:t>
            </a:r>
            <a:r>
              <a:rPr lang="en-US" dirty="0" err="1"/>
              <a:t>CodeIgniter</a:t>
            </a:r>
            <a:r>
              <a:rPr lang="en-US" dirty="0"/>
              <a:t> from the link </a:t>
            </a:r>
            <a:r>
              <a:rPr lang="en-US" dirty="0" err="1">
                <a:hlinkClick r:id="rId2"/>
              </a:rPr>
              <a:t>CodeIgniter</a:t>
            </a:r>
            <a:endParaRPr lang="en-US" dirty="0"/>
          </a:p>
          <a:p>
            <a:pPr lvl="1"/>
            <a:r>
              <a:rPr lang="en-US" dirty="0"/>
              <a:t>There are two different options legacy and latest. The names itself are self descriptive. legacy has version less than 2.x and latest has 3.0 version.</a:t>
            </a:r>
          </a:p>
          <a:p>
            <a:pPr lvl="1"/>
            <a:r>
              <a:rPr lang="en-US" dirty="0"/>
              <a:t>We can also go with GitHub and get all of the latest scripts..</a:t>
            </a:r>
          </a:p>
          <a:p>
            <a:r>
              <a:rPr lang="en-US" b="1" dirty="0"/>
              <a:t>Step-2</a:t>
            </a:r>
            <a:r>
              <a:rPr lang="en-US" dirty="0"/>
              <a:t> − Unzip the folder.</a:t>
            </a:r>
          </a:p>
          <a:p>
            <a:r>
              <a:rPr lang="en-US" b="1" dirty="0"/>
              <a:t>Step-3</a:t>
            </a:r>
            <a:r>
              <a:rPr lang="en-US" dirty="0"/>
              <a:t> − Upload all files and folders to your server.</a:t>
            </a:r>
          </a:p>
          <a:p>
            <a:r>
              <a:rPr lang="en-US" b="1" dirty="0"/>
              <a:t>Step-4</a:t>
            </a:r>
            <a:r>
              <a:rPr lang="en-US" dirty="0"/>
              <a:t> − After uploading all the files to your server, visit the URL of your server, e.g., www.domain-name.com.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3027"/>
            <a:ext cx="10058400" cy="914107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9" y="1185524"/>
            <a:ext cx="2410161" cy="3486637"/>
          </a:xfrm>
        </p:spPr>
      </p:pic>
      <p:sp>
        <p:nvSpPr>
          <p:cNvPr id="5" name="TextBox 4"/>
          <p:cNvSpPr txBox="1"/>
          <p:nvPr/>
        </p:nvSpPr>
        <p:spPr>
          <a:xfrm>
            <a:off x="5173250" y="1027134"/>
            <a:ext cx="609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CodeIgniter</a:t>
            </a:r>
            <a:r>
              <a:rPr lang="en-US" dirty="0"/>
              <a:t> directory structure is divided into 3 folders −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System</a:t>
            </a:r>
          </a:p>
          <a:p>
            <a:r>
              <a:rPr lang="en-US" dirty="0" err="1"/>
              <a:t>User_guide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5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6368</TotalTime>
  <Words>1325</Words>
  <Application>Microsoft Office PowerPoint</Application>
  <PresentationFormat>Widescreen</PresentationFormat>
  <Paragraphs>482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Fira Mono</vt:lpstr>
      <vt:lpstr>Fira Sans</vt:lpstr>
      <vt:lpstr>Menlo</vt:lpstr>
      <vt:lpstr>Retrospect</vt:lpstr>
      <vt:lpstr>MVC – CodeIgniter </vt:lpstr>
      <vt:lpstr>Agenda</vt:lpstr>
      <vt:lpstr>MVC</vt:lpstr>
      <vt:lpstr>CodeIgniter</vt:lpstr>
      <vt:lpstr>What is it?</vt:lpstr>
      <vt:lpstr>CodeIgniter</vt:lpstr>
      <vt:lpstr>PowerPoint Presentation</vt:lpstr>
      <vt:lpstr>Installation</vt:lpstr>
      <vt:lpstr>Directory Structure</vt:lpstr>
      <vt:lpstr>Tutorial</vt:lpstr>
      <vt:lpstr>PowerPoint Presentation</vt:lpstr>
      <vt:lpstr>PowerPoint Presentation</vt:lpstr>
      <vt:lpstr>PowerPoint Presentation</vt:lpstr>
      <vt:lpstr>Create a Controller &amp; a View</vt:lpstr>
      <vt:lpstr>Create a Model</vt:lpstr>
      <vt:lpstr>Connect your Model and the Controller</vt:lpstr>
      <vt:lpstr>Architecture</vt:lpstr>
      <vt:lpstr>How to remove the index.php from the address bar</vt:lpstr>
      <vt:lpstr>How to remove the index.php from the address bar  Step 2 </vt:lpstr>
      <vt:lpstr>How to remove the index.php from the address bar  Step 3 </vt:lpstr>
      <vt:lpstr>CRUD ( Create, Retrieve, Update and Delete)</vt:lpstr>
      <vt:lpstr>CRUD ( Create, Retrieve, Update and Delete)</vt:lpstr>
      <vt:lpstr>CRUD ( Create, Retrieve, Update and Delete)/  Select based on a condition</vt:lpstr>
      <vt:lpstr>CRUD ( Create, Retrieve, Update and Delete)/  Select based on a condition</vt:lpstr>
      <vt:lpstr>CRUD ( Create, Retrieve, Update and Delete) How to Insert</vt:lpstr>
      <vt:lpstr>CRUD ( Create, Retrieve, Update and Delete) How to Insert</vt:lpstr>
      <vt:lpstr>CRUD ( Create, Retrieve, Update and Delete) How to Insert</vt:lpstr>
      <vt:lpstr>CRUD ( Create, Retrieve, Update and Delete) How to udpate</vt:lpstr>
      <vt:lpstr>CRUD ( Create, Retrieve, Update and Delete) How to udpate</vt:lpstr>
      <vt:lpstr>CRUD ( Create, Retrieve, Update and Delete) How to udpate</vt:lpstr>
      <vt:lpstr>CRUD ( Create, Retrieve, Update and Delete)</vt:lpstr>
      <vt:lpstr>Session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– CodeIgniter </dc:title>
  <dc:creator>ELIZABETH DIAZ</dc:creator>
  <cp:lastModifiedBy>ELIZABETH DIAZ</cp:lastModifiedBy>
  <cp:revision>73</cp:revision>
  <cp:lastPrinted>2016-12-01T17:48:51Z</cp:lastPrinted>
  <dcterms:created xsi:type="dcterms:W3CDTF">2016-11-18T23:34:56Z</dcterms:created>
  <dcterms:modified xsi:type="dcterms:W3CDTF">2017-11-15T17:02:58Z</dcterms:modified>
</cp:coreProperties>
</file>