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3347-85C0-4FA2-A96E-CF6340B24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044FB-7A54-4A02-A73A-2B0D4D640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A66EA-0A39-4EE9-A6A1-7E3298F5C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86FF-BD7B-4785-AF78-0296E86FBB7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3AE86-12AB-4E23-AC30-EFE05243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7FC4A-EC1A-4C06-A800-3A44870CE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AB15-8EA4-4B39-B88E-33B7D1D0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6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C6BD-3FC9-4340-8EBA-CAF5E4A7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5051D-5DE7-4D2D-ABFD-42E20CB7F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1E7D7-5FAD-44E8-8AE8-E40C8C063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86FF-BD7B-4785-AF78-0296E86FBB7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670B1-FD1A-4CA1-A852-7FF8AA27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249F1-4D0E-4A30-9C05-683581A9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AB15-8EA4-4B39-B88E-33B7D1D0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76D581-4F4B-4E71-97BF-35D67C0E0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2ADC9-5FA9-450C-800C-23EF77395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0C908-56E2-4EF9-B78E-D759964E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86FF-BD7B-4785-AF78-0296E86FBB7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1423B-C301-4466-B58D-5C97A2E6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889C3-1CBD-4D97-A016-440059F0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AB15-8EA4-4B39-B88E-33B7D1D0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1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F168-D05D-4F7D-9621-AEC18D42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5156F-D418-4203-BB49-6AF255C63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F0D06-DB11-4DFA-BD8F-3E76F242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86FF-BD7B-4785-AF78-0296E86FBB7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C5554-33C1-4F40-9B58-A5982EDA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6D81E-3A65-4711-A33C-5129A512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AB15-8EA4-4B39-B88E-33B7D1D0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7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2EF3-EBF5-4C42-8702-E4A09814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00D15-8A74-4EBF-B72C-511715FE9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37D39-CFA9-45AF-9899-55839CB7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86FF-BD7B-4785-AF78-0296E86FBB7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10F1C-57B2-4DCA-A2B4-33A33B1C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DEA70-83FA-483B-B543-329B97A8E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AB15-8EA4-4B39-B88E-33B7D1D0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3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8F0B5-726B-46AB-8384-8CBFB603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EA747-27A6-4198-BB48-9879AF697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DB26C-9EA6-4E8C-8080-72A6FD4F1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9B71F-BD9D-4D84-8D84-A6DA7CC37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86FF-BD7B-4785-AF78-0296E86FBB7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FE68B-A69A-4A4E-A9DC-7EAE8FA06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FFF2C-396C-4270-99DB-FCDE367C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AB15-8EA4-4B39-B88E-33B7D1D0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DF98-73B3-4683-A344-A1D259800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B158E-2C03-44C4-AE9D-B341BEBF8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426DB-096F-4785-91E4-F7C1CA4A3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94BC5-A433-40E7-8A94-C98C4314E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C47F9-8747-4E44-8BB0-5ED53AA2A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69874-23CD-4C0A-A528-EEC53B64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86FF-BD7B-4785-AF78-0296E86FBB7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B97698-18AD-40B6-B417-D71DA9610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7028C5-3072-4D53-B00A-E749CEC2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AB15-8EA4-4B39-B88E-33B7D1D0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2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9A74-49DB-4AC8-BA4F-605540CE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971C19-F165-4B1F-9B5E-885FA291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86FF-BD7B-4785-AF78-0296E86FBB7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F1CEC-67B1-415C-909D-9E4691D3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79E4C-55E4-4311-94C6-243E8D65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AB15-8EA4-4B39-B88E-33B7D1D0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4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5BB7C-E9CE-4D38-A5A0-E365CCFD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86FF-BD7B-4785-AF78-0296E86FBB7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ABD6C-8665-4A5E-A5CD-398FD793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9440C-12CE-4556-B3FB-D56D297C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AB15-8EA4-4B39-B88E-33B7D1D0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4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7531-12B3-44F2-AE04-EFB23C4B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FBA4C-8C2E-4BC9-B93C-83B6A3C62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C9F9F-695D-44C3-86CB-7D1BA2F40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BC7A2-0D36-46A9-957B-F6083BE1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86FF-BD7B-4785-AF78-0296E86FBB7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59F13-27D3-4045-A43A-63E5D7E1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9EB3F-489F-483C-8545-CFF7885A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AB15-8EA4-4B39-B88E-33B7D1D0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34F8-E036-46D3-A42D-9AED024B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01962-3128-4C98-B835-7AC28F833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F54B0-F39A-46C2-BEF5-A0D307C85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3EFB2-A884-4D4A-8C49-26589F87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86FF-BD7B-4785-AF78-0296E86FBB7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35A70-BC41-4ADA-8E9C-36A63BF3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D09FB-FDF1-473C-8AAA-7E927D0F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AB15-8EA4-4B39-B88E-33B7D1D0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A9F9D5-2729-458A-9E0A-628C7215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11862-19A4-45A1-B8EA-EEBEEE094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2967D-7D4C-4F2A-8D86-6F103E488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C86FF-BD7B-4785-AF78-0296E86FBB7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41DB1-AFD4-471F-800A-BC9E54A9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F832A-15BD-426B-945E-04DA8BEED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EAB15-8EA4-4B39-B88E-33B7D1D0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9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AC89-A3C6-4E32-8AB1-92DD7B1F6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B8439-D702-4C6B-A645-385C2F30A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6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Clipping">
            <a:extLst>
              <a:ext uri="{FF2B5EF4-FFF2-40B4-BE49-F238E27FC236}">
                <a16:creationId xmlns:a16="http://schemas.microsoft.com/office/drawing/2014/main" id="{54CCBEEB-3863-45D9-B8F5-401544982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375" y="492573"/>
            <a:ext cx="5986439" cy="58807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B8D17C2-C6E1-4563-B7A6-F239C9E68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Calendar </a:t>
            </a:r>
          </a:p>
        </p:txBody>
      </p:sp>
    </p:spTree>
    <p:extLst>
      <p:ext uri="{BB962C8B-B14F-4D97-AF65-F5344CB8AC3E}">
        <p14:creationId xmlns:p14="http://schemas.microsoft.com/office/powerpoint/2010/main" val="40196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B8D17C2-C6E1-4563-B7A6-F239C9E68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Code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D3E9B-A69B-41EC-8638-E56DAE6D7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7120" y="97657"/>
            <a:ext cx="7203440" cy="6179551"/>
          </a:xfrm>
        </p:spPr>
        <p:txBody>
          <a:bodyPr>
            <a:normAutofit fontScale="25000" lnSpcReduction="20000"/>
          </a:bodyPr>
          <a:lstStyle/>
          <a:p>
            <a:r>
              <a:rPr lang="en-US" sz="4800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&lt;meta charset="utf-8"&gt;</a:t>
            </a:r>
          </a:p>
          <a:p>
            <a:r>
              <a:rPr lang="en-US" dirty="0"/>
              <a:t>&lt;link </a:t>
            </a:r>
            <a:r>
              <a:rPr lang="en-US" dirty="0" err="1"/>
              <a:t>href</a:t>
            </a:r>
            <a:r>
              <a:rPr lang="en-US" dirty="0"/>
              <a:t>='http://fonts.googleapis.com/</a:t>
            </a:r>
            <a:r>
              <a:rPr lang="en-US" dirty="0" err="1"/>
              <a:t>css?family</a:t>
            </a:r>
            <a:r>
              <a:rPr lang="en-US" dirty="0"/>
              <a:t>=PT+Sans:400,700,400italic,700italic' </a:t>
            </a:r>
            <a:r>
              <a:rPr lang="en-US" dirty="0" err="1"/>
              <a:t>rel</a:t>
            </a:r>
            <a:r>
              <a:rPr lang="en-US" dirty="0"/>
              <a:t>='stylesheet' type='text/</a:t>
            </a:r>
            <a:r>
              <a:rPr lang="en-US" dirty="0" err="1"/>
              <a:t>css</a:t>
            </a:r>
            <a:r>
              <a:rPr lang="en-US" dirty="0"/>
              <a:t>'&gt;</a:t>
            </a:r>
          </a:p>
          <a:p>
            <a:r>
              <a:rPr lang="en-US" dirty="0"/>
              <a:t>&lt;link </a:t>
            </a:r>
            <a:r>
              <a:rPr lang="en-US" dirty="0" err="1"/>
              <a:t>href</a:t>
            </a:r>
            <a:r>
              <a:rPr lang="en-US" dirty="0"/>
              <a:t>='http://fonts.googleapis.com/</a:t>
            </a:r>
            <a:r>
              <a:rPr lang="en-US" dirty="0" err="1"/>
              <a:t>css?family</a:t>
            </a:r>
            <a:r>
              <a:rPr lang="en-US" dirty="0"/>
              <a:t>=PT+Sans+Narrow:400,700' </a:t>
            </a:r>
            <a:r>
              <a:rPr lang="en-US" dirty="0" err="1"/>
              <a:t>rel</a:t>
            </a:r>
            <a:r>
              <a:rPr lang="en-US" dirty="0"/>
              <a:t>='stylesheet' type='text/</a:t>
            </a:r>
            <a:r>
              <a:rPr lang="en-US" dirty="0" err="1"/>
              <a:t>css</a:t>
            </a:r>
            <a:r>
              <a:rPr lang="en-US" dirty="0"/>
              <a:t>'&gt;</a:t>
            </a:r>
          </a:p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="calendar.css"&gt;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&lt;div&gt;</a:t>
            </a:r>
          </a:p>
          <a:p>
            <a:r>
              <a:rPr lang="en-US" dirty="0"/>
              <a:t>  &lt;header&gt;</a:t>
            </a:r>
          </a:p>
          <a:p>
            <a:r>
              <a:rPr lang="en-US" dirty="0"/>
              <a:t>    &lt;button&gt;«&lt;/button&gt;</a:t>
            </a:r>
          </a:p>
          <a:p>
            <a:r>
              <a:rPr lang="en-US" dirty="0"/>
              <a:t>    &lt;h2&gt;February 2018&lt;/h2&gt;</a:t>
            </a:r>
          </a:p>
          <a:p>
            <a:r>
              <a:rPr lang="en-US" dirty="0"/>
              <a:t>    &lt;button&gt;»&lt;/button&gt;</a:t>
            </a:r>
          </a:p>
          <a:p>
            <a:r>
              <a:rPr lang="en-US" dirty="0"/>
              <a:t>  &lt;/header&gt;</a:t>
            </a:r>
          </a:p>
          <a:p>
            <a:r>
              <a:rPr lang="en-US" dirty="0"/>
              <a:t>&lt;table&gt;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  &lt;td&gt;S&lt;/td&gt;   &lt;td&gt;M&lt;/td&gt;   &lt;td&gt;T&lt;/td&gt;  &lt;td&gt;W&lt;/td&gt;  &lt;td&gt;Th&lt;/td&gt;   &lt;td&gt;F&lt;/td&gt;  &lt;td&gt;S&lt;/td&gt; &lt;/</a:t>
            </a:r>
            <a:r>
              <a:rPr lang="en-US" dirty="0" err="1"/>
              <a:t>tr</a:t>
            </a:r>
            <a:r>
              <a:rPr lang="en-US" dirty="0"/>
              <a:t>&gt; &lt;</a:t>
            </a:r>
            <a:r>
              <a:rPr lang="en-US" dirty="0" err="1"/>
              <a:t>tr</a:t>
            </a:r>
            <a:r>
              <a:rPr lang="en-US" dirty="0"/>
              <a:t>&gt;   &lt;td&gt;&lt;/td&gt;</a:t>
            </a:r>
          </a:p>
          <a:p>
            <a:r>
              <a:rPr lang="en-US" dirty="0"/>
              <a:t>    &lt;td&gt;&lt;/td&gt;   &lt;td&gt;&lt;/td&gt;   &lt;td&gt;&lt;/td&gt;  &lt;td&gt;1&lt;/td&gt;   &lt;td&gt;2&lt;/td&gt;   &lt;td&gt;3&lt;/td&gt;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   &lt;td&gt;4&lt;/td&gt;    &lt;td&gt;5&lt;/td&gt;    &lt;td&gt;6&lt;/td&gt;    &lt;td&gt;7&lt;/td&gt;    &lt;td&gt;8&lt;/td&gt;    &lt;td&gt;9&lt;/td&gt;    &lt;td&gt;10&lt;/td&gt;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 &lt;</a:t>
            </a:r>
            <a:r>
              <a:rPr lang="en-US" dirty="0" err="1"/>
              <a:t>tr</a:t>
            </a:r>
            <a:r>
              <a:rPr lang="en-US" dirty="0"/>
              <a:t>&gt;    &lt;td&gt;11&lt;/td&gt;    &lt;td&gt;12&lt;/td&gt;    &lt;td&gt;13&lt;/td&gt;</a:t>
            </a:r>
          </a:p>
          <a:p>
            <a:r>
              <a:rPr lang="en-US" dirty="0"/>
              <a:t>    &lt;td class ="selected"&gt;14&lt;/td&gt;</a:t>
            </a:r>
          </a:p>
          <a:p>
            <a:r>
              <a:rPr lang="en-US" dirty="0"/>
              <a:t>    &lt;td &gt;15&lt;/td&gt;    &lt;td&gt;16&lt;/td&gt;</a:t>
            </a:r>
          </a:p>
          <a:p>
            <a:r>
              <a:rPr lang="en-US" dirty="0"/>
              <a:t>    &lt;td&gt;17&lt;/td&gt;  &lt;/</a:t>
            </a:r>
            <a:r>
              <a:rPr lang="en-US" dirty="0" err="1"/>
              <a:t>tr</a:t>
            </a:r>
            <a:r>
              <a:rPr lang="en-US" dirty="0"/>
              <a:t>&gt;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&lt;td&gt;18&lt;/td&gt;    &lt;td&gt;19&lt;/td&gt;</a:t>
            </a:r>
          </a:p>
          <a:p>
            <a:r>
              <a:rPr lang="en-US" dirty="0"/>
              <a:t>    &lt;td&gt;20&lt;/td&gt;    &lt;td&gt;21&lt;/td&gt;    &lt;td&gt;22&lt;/td&gt;    &lt;td&gt;22&lt;/td&gt;    &lt;td&gt;23&lt;/td&gt;  &lt;/</a:t>
            </a:r>
            <a:r>
              <a:rPr lang="en-US" dirty="0" err="1"/>
              <a:t>tr</a:t>
            </a:r>
            <a:r>
              <a:rPr lang="en-US" dirty="0"/>
              <a:t>&gt;  &lt;</a:t>
            </a:r>
            <a:r>
              <a:rPr lang="en-US" dirty="0" err="1"/>
              <a:t>tr</a:t>
            </a:r>
            <a:r>
              <a:rPr lang="en-US" dirty="0"/>
              <a:t>&gt;    &lt;td&gt;24&lt;/td&gt;    &lt;td&gt;25&lt;/td&gt;    &lt;td&gt;26&lt;/td&gt;    &lt;td&gt;27&lt;/td&gt;    &lt;td&gt;28&lt;/td&gt;</a:t>
            </a:r>
          </a:p>
          <a:p>
            <a:r>
              <a:rPr lang="en-US" dirty="0"/>
              <a:t>    &lt;td&gt;&lt;/td&gt;    &lt;td&gt;&lt;/td&gt;  &lt;/</a:t>
            </a:r>
            <a:r>
              <a:rPr lang="en-US" dirty="0" err="1"/>
              <a:t>tr</a:t>
            </a:r>
            <a:r>
              <a:rPr lang="en-US" dirty="0"/>
              <a:t>&gt;&lt;/table&gt;&lt;/div&gt;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7171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B8D17C2-C6E1-4563-B7A6-F239C9E68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Code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D3E9B-A69B-41EC-8638-E56DAE6D7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5040" y="258885"/>
            <a:ext cx="7203440" cy="617955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body {line-height: 1; margin: 50px;}</a:t>
            </a:r>
          </a:p>
          <a:p>
            <a:pPr marL="0" indent="0">
              <a:buNone/>
            </a:pPr>
            <a:r>
              <a:rPr lang="en-US" dirty="0"/>
              <a:t>div { background: </a:t>
            </a:r>
            <a:r>
              <a:rPr lang="en-US" dirty="0" err="1"/>
              <a:t>rgba</a:t>
            </a:r>
            <a:r>
              <a:rPr lang="en-US" dirty="0"/>
              <a:t>(0, 0, 0, .1);</a:t>
            </a:r>
          </a:p>
          <a:p>
            <a:pPr marL="0" indent="0">
              <a:buNone/>
            </a:pPr>
            <a:r>
              <a:rPr lang="en-US" dirty="0"/>
              <a:t>      border-radius: 5px; box-sizing: border-box;</a:t>
            </a:r>
          </a:p>
          <a:p>
            <a:pPr marL="0" indent="0">
              <a:buNone/>
            </a:pPr>
            <a:r>
              <a:rPr lang="en-US" dirty="0"/>
              <a:t>      padding: 15px; width: 220px;  }</a:t>
            </a:r>
          </a:p>
          <a:p>
            <a:pPr marL="0" indent="0">
              <a:buNone/>
            </a:pPr>
            <a:r>
              <a:rPr lang="en-US" dirty="0"/>
              <a:t>header {overflow: </a:t>
            </a:r>
            <a:r>
              <a:rPr lang="en-US" dirty="0" err="1"/>
              <a:t>clear;position</a:t>
            </a:r>
            <a:r>
              <a:rPr lang="en-US" dirty="0"/>
              <a:t>: relative;}</a:t>
            </a:r>
          </a:p>
          <a:p>
            <a:pPr marL="0" indent="0">
              <a:buNone/>
            </a:pPr>
            <a:r>
              <a:rPr lang="en-US" dirty="0"/>
              <a:t>h2 {font-family: 'PT Sans Narrow', sans-serif;</a:t>
            </a:r>
          </a:p>
          <a:p>
            <a:pPr marL="0" indent="0">
              <a:buNone/>
            </a:pPr>
            <a:r>
              <a:rPr lang="en-US" dirty="0"/>
              <a:t>      font-size: 18px;font-weight: 700;</a:t>
            </a:r>
          </a:p>
          <a:p>
            <a:pPr marL="0" indent="0">
              <a:buNone/>
            </a:pPr>
            <a:r>
              <a:rPr lang="en-US" dirty="0"/>
              <a:t>      margin: 0 0 10px;text-align: center;}</a:t>
            </a:r>
          </a:p>
          <a:p>
            <a:pPr marL="0" indent="0">
              <a:buNone/>
            </a:pPr>
            <a:r>
              <a:rPr lang="en-US" dirty="0"/>
              <a:t>button {position: </a:t>
            </a:r>
            <a:r>
              <a:rPr lang="en-US" dirty="0" err="1"/>
              <a:t>absolute;top</a:t>
            </a:r>
            <a:r>
              <a:rPr lang="en-US" dirty="0"/>
              <a:t>: -4px;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button:first-child</a:t>
            </a:r>
            <a:r>
              <a:rPr lang="en-US" dirty="0"/>
              <a:t> {left: 0;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button:last-child</a:t>
            </a:r>
            <a:r>
              <a:rPr lang="en-US" dirty="0"/>
              <a:t> {right: 0;  }</a:t>
            </a:r>
          </a:p>
          <a:p>
            <a:pPr marL="0" indent="0">
              <a:buNone/>
            </a:pPr>
            <a:r>
              <a:rPr lang="en-US" dirty="0"/>
              <a:t>table {background: #</a:t>
            </a:r>
            <a:r>
              <a:rPr lang="en-US" dirty="0" err="1"/>
              <a:t>fff</a:t>
            </a:r>
            <a:r>
              <a:rPr lang="en-US" dirty="0"/>
              <a:t>; border-collapse: collapse;</a:t>
            </a:r>
          </a:p>
          <a:p>
            <a:pPr marL="0" indent="0">
              <a:buNone/>
            </a:pPr>
            <a:r>
              <a:rPr lang="en-US" dirty="0"/>
              <a:t>      color: #222; font-family: 'PT Sans', sans-serif;</a:t>
            </a:r>
          </a:p>
          <a:p>
            <a:pPr marL="0" indent="0">
              <a:buNone/>
            </a:pPr>
            <a:r>
              <a:rPr lang="en-US" dirty="0"/>
              <a:t>      font-size: 13px; width: 100%; }</a:t>
            </a:r>
          </a:p>
          <a:p>
            <a:pPr marL="0" indent="0">
              <a:buNone/>
            </a:pPr>
            <a:r>
              <a:rPr lang="en-US" dirty="0"/>
              <a:t>td {border: 1px solid #ccc; color: #444;line-height: 22px; text-align: center;}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tr:first-child</a:t>
            </a:r>
            <a:r>
              <a:rPr lang="en-US" dirty="0"/>
              <a:t> td {color: #222; font-weight: 700;   }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</a:t>
            </a:r>
            <a:r>
              <a:rPr lang="en-US" dirty="0"/>
              <a:t>.selected {background: #ff0000; border: 0;box-shadow: 0 2px 6px </a:t>
            </a:r>
            <a:r>
              <a:rPr lang="en-US" dirty="0" err="1"/>
              <a:t>rgba</a:t>
            </a:r>
            <a:r>
              <a:rPr lang="en-US" dirty="0"/>
              <a:t>(0, 0, 0, .5) inset; }</a:t>
            </a:r>
          </a:p>
        </p:txBody>
      </p:sp>
    </p:spTree>
    <p:extLst>
      <p:ext uri="{BB962C8B-B14F-4D97-AF65-F5344CB8AC3E}">
        <p14:creationId xmlns:p14="http://schemas.microsoft.com/office/powerpoint/2010/main" val="1565600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703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Tables</vt:lpstr>
      <vt:lpstr>A Calendar </vt:lpstr>
      <vt:lpstr>Code </vt:lpstr>
      <vt:lpstr>Code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Tables</dc:title>
  <dc:creator>ELIZABETH DIAZ</dc:creator>
  <cp:lastModifiedBy>ELIZABETH DIAZ</cp:lastModifiedBy>
  <cp:revision>4</cp:revision>
  <dcterms:created xsi:type="dcterms:W3CDTF">2018-02-14T15:43:26Z</dcterms:created>
  <dcterms:modified xsi:type="dcterms:W3CDTF">2018-02-14T17:18:02Z</dcterms:modified>
</cp:coreProperties>
</file>