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6" r:id="rId1"/>
  </p:sldMasterIdLst>
  <p:sldIdLst>
    <p:sldId id="266" r:id="rId2"/>
    <p:sldId id="261" r:id="rId3"/>
    <p:sldId id="262" r:id="rId4"/>
    <p:sldId id="268" r:id="rId5"/>
    <p:sldId id="260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an%20Kumari\Desktop\DS%20xce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Accuracies</a:t>
            </a:r>
            <a:r>
              <a:rPr lang="en-US" baseline="0" dirty="0"/>
              <a:t> &amp; Precisions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strRef>
              <c:f>Sheet1!$A$3:$A$8</c:f>
              <c:strCache>
                <c:ptCount val="6"/>
                <c:pt idx="0">
                  <c:v>SVC</c:v>
                </c:pt>
                <c:pt idx="1">
                  <c:v>KNeighborsClassifier</c:v>
                </c:pt>
                <c:pt idx="2">
                  <c:v>LogisticRegression</c:v>
                </c:pt>
                <c:pt idx="3">
                  <c:v>AdaBoostClassifier</c:v>
                </c:pt>
                <c:pt idx="4">
                  <c:v>RandomForestClassifier</c:v>
                </c:pt>
                <c:pt idx="5">
                  <c:v>XGBClassifier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0.78</c:v>
                </c:pt>
                <c:pt idx="1">
                  <c:v>0.74038461538461497</c:v>
                </c:pt>
                <c:pt idx="2">
                  <c:v>0.66442307692307601</c:v>
                </c:pt>
                <c:pt idx="3">
                  <c:v>0.78923076923076896</c:v>
                </c:pt>
                <c:pt idx="4">
                  <c:v>0.81403846153846104</c:v>
                </c:pt>
                <c:pt idx="5">
                  <c:v>0.78519230769230697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1-4087-B9FA-4EB7D2AB591C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strRef>
              <c:f>Sheet1!$A$3:$A$8</c:f>
              <c:strCache>
                <c:ptCount val="6"/>
                <c:pt idx="0">
                  <c:v>SVC</c:v>
                </c:pt>
                <c:pt idx="1">
                  <c:v>KNeighborsClassifier</c:v>
                </c:pt>
                <c:pt idx="2">
                  <c:v>LogisticRegression</c:v>
                </c:pt>
                <c:pt idx="3">
                  <c:v>AdaBoostClassifier</c:v>
                </c:pt>
                <c:pt idx="4">
                  <c:v>RandomForestClassifier</c:v>
                </c:pt>
                <c:pt idx="5">
                  <c:v>XGBClassifier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0.74075500770416003</c:v>
                </c:pt>
                <c:pt idx="1">
                  <c:v>0.60285053929121701</c:v>
                </c:pt>
                <c:pt idx="2">
                  <c:v>0.60246533127889002</c:v>
                </c:pt>
                <c:pt idx="3">
                  <c:v>0.69106317411402096</c:v>
                </c:pt>
                <c:pt idx="4">
                  <c:v>0.77003081664098605</c:v>
                </c:pt>
                <c:pt idx="5">
                  <c:v>0.72033898305084698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1-4087-B9FA-4EB7D2AB5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9539424"/>
        <c:axId val="429541720"/>
      </c:barChart>
      <c:catAx>
        <c:axId val="4295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541720"/>
        <c:crosses val="autoZero"/>
        <c:auto val="1"/>
        <c:lblAlgn val="ctr"/>
        <c:lblOffset val="100"/>
        <c:noMultiLvlLbl val="0"/>
      </c:catAx>
      <c:valAx>
        <c:axId val="42954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53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9AD3C-9C22-4236-9A49-25AEDA2AA554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7A1B922-54EF-43E0-A134-C39CFA0ED8CE}">
      <dgm:prSet phldrT="[Text]"/>
      <dgm:spPr/>
      <dgm:t>
        <a:bodyPr/>
        <a:lstStyle/>
        <a:p>
          <a:r>
            <a:rPr lang="en-US" b="1" dirty="0"/>
            <a:t>DATA</a:t>
          </a:r>
        </a:p>
        <a:p>
          <a:r>
            <a:rPr lang="en-US" b="1" dirty="0"/>
            <a:t>PREPROCESSING</a:t>
          </a:r>
          <a:endParaRPr lang="en-IN" b="1" dirty="0"/>
        </a:p>
      </dgm:t>
    </dgm:pt>
    <dgm:pt modelId="{25341A00-DF8E-4419-A353-43961B6C57D9}" type="parTrans" cxnId="{017DF166-028B-42E7-86FB-C52A6F4C7DE8}">
      <dgm:prSet/>
      <dgm:spPr/>
      <dgm:t>
        <a:bodyPr/>
        <a:lstStyle/>
        <a:p>
          <a:endParaRPr lang="en-IN"/>
        </a:p>
      </dgm:t>
    </dgm:pt>
    <dgm:pt modelId="{4959E1DB-93AB-447F-B2F3-125B654F7636}" type="sibTrans" cxnId="{017DF166-028B-42E7-86FB-C52A6F4C7DE8}">
      <dgm:prSet/>
      <dgm:spPr/>
      <dgm:t>
        <a:bodyPr/>
        <a:lstStyle/>
        <a:p>
          <a:endParaRPr lang="en-IN"/>
        </a:p>
      </dgm:t>
    </dgm:pt>
    <dgm:pt modelId="{CB3502A5-AF79-426B-81A4-F49CC95D40B7}">
      <dgm:prSet phldrT="[Text]" custT="1"/>
      <dgm:spPr/>
      <dgm:t>
        <a:bodyPr/>
        <a:lstStyle/>
        <a:p>
          <a:r>
            <a:rPr lang="en-US" sz="1600" b="1" dirty="0"/>
            <a:t>DATA REDUCTION</a:t>
          </a:r>
          <a:endParaRPr lang="en-IN" sz="1600" b="1" dirty="0"/>
        </a:p>
      </dgm:t>
    </dgm:pt>
    <dgm:pt modelId="{B226DB4E-671A-4FD2-8AEC-294A7C739F27}" type="parTrans" cxnId="{FE1F8F85-107D-415A-BAA4-FB0B17FFFC8F}">
      <dgm:prSet/>
      <dgm:spPr/>
      <dgm:t>
        <a:bodyPr/>
        <a:lstStyle/>
        <a:p>
          <a:endParaRPr lang="en-IN"/>
        </a:p>
      </dgm:t>
    </dgm:pt>
    <dgm:pt modelId="{C203AA8D-6D7F-4591-BC59-846A7F8C2A16}" type="sibTrans" cxnId="{FE1F8F85-107D-415A-BAA4-FB0B17FFFC8F}">
      <dgm:prSet/>
      <dgm:spPr/>
      <dgm:t>
        <a:bodyPr/>
        <a:lstStyle/>
        <a:p>
          <a:endParaRPr lang="en-IN"/>
        </a:p>
      </dgm:t>
    </dgm:pt>
    <dgm:pt modelId="{A82F3721-24D9-4C95-8DFF-02D03A7BB7CD}">
      <dgm:prSet phldrT="[Text]" custT="1"/>
      <dgm:spPr/>
      <dgm:t>
        <a:bodyPr/>
        <a:lstStyle/>
        <a:p>
          <a:r>
            <a:rPr lang="en-US" sz="1600" b="1" dirty="0"/>
            <a:t>DATA TRANSFORMATION</a:t>
          </a:r>
          <a:endParaRPr lang="en-IN" sz="1600" b="1" dirty="0"/>
        </a:p>
      </dgm:t>
    </dgm:pt>
    <dgm:pt modelId="{289382A0-1BEA-4746-B9CA-91B24469F1B0}" type="parTrans" cxnId="{1BDC2BF0-EF71-408B-B8D8-05957D5FB4CE}">
      <dgm:prSet/>
      <dgm:spPr/>
      <dgm:t>
        <a:bodyPr/>
        <a:lstStyle/>
        <a:p>
          <a:endParaRPr lang="en-IN"/>
        </a:p>
      </dgm:t>
    </dgm:pt>
    <dgm:pt modelId="{1C43502C-A2D2-4B29-9D43-50E04ECA35DD}" type="sibTrans" cxnId="{1BDC2BF0-EF71-408B-B8D8-05957D5FB4CE}">
      <dgm:prSet/>
      <dgm:spPr/>
      <dgm:t>
        <a:bodyPr/>
        <a:lstStyle/>
        <a:p>
          <a:endParaRPr lang="en-IN"/>
        </a:p>
      </dgm:t>
    </dgm:pt>
    <dgm:pt modelId="{4D5C89AF-CCCA-4425-940E-59C373C4FD13}">
      <dgm:prSet phldrT="[Text]" custT="1"/>
      <dgm:spPr/>
      <dgm:t>
        <a:bodyPr/>
        <a:lstStyle/>
        <a:p>
          <a:r>
            <a:rPr lang="en-US" sz="1600" b="1" dirty="0"/>
            <a:t>DATA CLEANING</a:t>
          </a:r>
          <a:endParaRPr lang="en-IN" sz="1600" b="1" dirty="0"/>
        </a:p>
      </dgm:t>
    </dgm:pt>
    <dgm:pt modelId="{3E2DA26F-1062-4F3C-8192-1094A8FB5294}" type="sibTrans" cxnId="{1913272D-D572-4374-ADF2-3045D9ABEF75}">
      <dgm:prSet/>
      <dgm:spPr/>
      <dgm:t>
        <a:bodyPr/>
        <a:lstStyle/>
        <a:p>
          <a:endParaRPr lang="en-IN" dirty="0"/>
        </a:p>
      </dgm:t>
    </dgm:pt>
    <dgm:pt modelId="{C0703901-9C89-44C3-8081-33435EC91FC5}" type="parTrans" cxnId="{1913272D-D572-4374-ADF2-3045D9ABEF75}">
      <dgm:prSet/>
      <dgm:spPr/>
      <dgm:t>
        <a:bodyPr/>
        <a:lstStyle/>
        <a:p>
          <a:endParaRPr lang="en-IN"/>
        </a:p>
      </dgm:t>
    </dgm:pt>
    <dgm:pt modelId="{B54668E8-7EFA-4882-B460-29B101EC453E}" type="pres">
      <dgm:prSet presAssocID="{30E9AD3C-9C22-4236-9A49-25AEDA2AA5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CB2798-F24F-40BD-A136-8E8C20052F15}" type="pres">
      <dgm:prSet presAssocID="{E7A1B922-54EF-43E0-A134-C39CFA0ED8CE}" presName="hierRoot1" presStyleCnt="0">
        <dgm:presLayoutVars>
          <dgm:hierBranch val="init"/>
        </dgm:presLayoutVars>
      </dgm:prSet>
      <dgm:spPr/>
    </dgm:pt>
    <dgm:pt modelId="{A832638E-720B-49F1-8579-C4B898F62724}" type="pres">
      <dgm:prSet presAssocID="{E7A1B922-54EF-43E0-A134-C39CFA0ED8CE}" presName="rootComposite1" presStyleCnt="0"/>
      <dgm:spPr/>
    </dgm:pt>
    <dgm:pt modelId="{0BF10295-729B-4DD3-AB96-5538E2E052BD}" type="pres">
      <dgm:prSet presAssocID="{E7A1B922-54EF-43E0-A134-C39CFA0ED8CE}" presName="rootText1" presStyleLbl="node0" presStyleIdx="0" presStyleCnt="1">
        <dgm:presLayoutVars>
          <dgm:chPref val="3"/>
        </dgm:presLayoutVars>
      </dgm:prSet>
      <dgm:spPr/>
    </dgm:pt>
    <dgm:pt modelId="{1D7424D9-DE02-4AC9-AB98-0E03E73C5818}" type="pres">
      <dgm:prSet presAssocID="{E7A1B922-54EF-43E0-A134-C39CFA0ED8CE}" presName="rootConnector1" presStyleLbl="node1" presStyleIdx="0" presStyleCnt="0"/>
      <dgm:spPr/>
    </dgm:pt>
    <dgm:pt modelId="{76BEEA4D-0199-40D5-A536-F48BC65658BF}" type="pres">
      <dgm:prSet presAssocID="{E7A1B922-54EF-43E0-A134-C39CFA0ED8CE}" presName="hierChild2" presStyleCnt="0"/>
      <dgm:spPr/>
    </dgm:pt>
    <dgm:pt modelId="{2556F344-4D63-4A46-8AF6-F4F3B6CAC24A}" type="pres">
      <dgm:prSet presAssocID="{C0703901-9C89-44C3-8081-33435EC91FC5}" presName="Name37" presStyleLbl="parChTrans1D2" presStyleIdx="0" presStyleCnt="3"/>
      <dgm:spPr/>
    </dgm:pt>
    <dgm:pt modelId="{D48BC489-120B-4D28-9919-77CE40387CBD}" type="pres">
      <dgm:prSet presAssocID="{4D5C89AF-CCCA-4425-940E-59C373C4FD13}" presName="hierRoot2" presStyleCnt="0">
        <dgm:presLayoutVars>
          <dgm:hierBranch val="init"/>
        </dgm:presLayoutVars>
      </dgm:prSet>
      <dgm:spPr/>
    </dgm:pt>
    <dgm:pt modelId="{F788D150-6973-4246-8C42-1881BBF60015}" type="pres">
      <dgm:prSet presAssocID="{4D5C89AF-CCCA-4425-940E-59C373C4FD13}" presName="rootComposite" presStyleCnt="0"/>
      <dgm:spPr/>
    </dgm:pt>
    <dgm:pt modelId="{A992497C-61D8-4E6E-87D9-0A8E6BC870A5}" type="pres">
      <dgm:prSet presAssocID="{4D5C89AF-CCCA-4425-940E-59C373C4FD13}" presName="rootText" presStyleLbl="node2" presStyleIdx="0" presStyleCnt="3">
        <dgm:presLayoutVars>
          <dgm:chPref val="3"/>
        </dgm:presLayoutVars>
      </dgm:prSet>
      <dgm:spPr/>
    </dgm:pt>
    <dgm:pt modelId="{0AD354D5-4E91-4052-97A8-E93DE627FD0C}" type="pres">
      <dgm:prSet presAssocID="{4D5C89AF-CCCA-4425-940E-59C373C4FD13}" presName="rootConnector" presStyleLbl="node2" presStyleIdx="0" presStyleCnt="3"/>
      <dgm:spPr/>
    </dgm:pt>
    <dgm:pt modelId="{5696A737-7FB0-4F4E-A27F-4760E84834A2}" type="pres">
      <dgm:prSet presAssocID="{4D5C89AF-CCCA-4425-940E-59C373C4FD13}" presName="hierChild4" presStyleCnt="0"/>
      <dgm:spPr/>
    </dgm:pt>
    <dgm:pt modelId="{38937392-14BF-4FEB-859D-4EBD2EF71000}" type="pres">
      <dgm:prSet presAssocID="{4D5C89AF-CCCA-4425-940E-59C373C4FD13}" presName="hierChild5" presStyleCnt="0"/>
      <dgm:spPr/>
    </dgm:pt>
    <dgm:pt modelId="{7F889283-5897-48D1-BD58-37E52FC3491E}" type="pres">
      <dgm:prSet presAssocID="{B226DB4E-671A-4FD2-8AEC-294A7C739F27}" presName="Name37" presStyleLbl="parChTrans1D2" presStyleIdx="1" presStyleCnt="3"/>
      <dgm:spPr/>
    </dgm:pt>
    <dgm:pt modelId="{EE846529-BE36-48ED-B35D-10E0C32BC260}" type="pres">
      <dgm:prSet presAssocID="{CB3502A5-AF79-426B-81A4-F49CC95D40B7}" presName="hierRoot2" presStyleCnt="0">
        <dgm:presLayoutVars>
          <dgm:hierBranch val="init"/>
        </dgm:presLayoutVars>
      </dgm:prSet>
      <dgm:spPr/>
    </dgm:pt>
    <dgm:pt modelId="{8C3FB345-E49D-4C6B-93D1-B7573677EE8F}" type="pres">
      <dgm:prSet presAssocID="{CB3502A5-AF79-426B-81A4-F49CC95D40B7}" presName="rootComposite" presStyleCnt="0"/>
      <dgm:spPr/>
    </dgm:pt>
    <dgm:pt modelId="{4EB47780-BECE-44AA-A976-9F03189A0348}" type="pres">
      <dgm:prSet presAssocID="{CB3502A5-AF79-426B-81A4-F49CC95D40B7}" presName="rootText" presStyleLbl="node2" presStyleIdx="1" presStyleCnt="3">
        <dgm:presLayoutVars>
          <dgm:chPref val="3"/>
        </dgm:presLayoutVars>
      </dgm:prSet>
      <dgm:spPr/>
    </dgm:pt>
    <dgm:pt modelId="{8424762E-0456-4F23-BA94-AA53921FB7DC}" type="pres">
      <dgm:prSet presAssocID="{CB3502A5-AF79-426B-81A4-F49CC95D40B7}" presName="rootConnector" presStyleLbl="node2" presStyleIdx="1" presStyleCnt="3"/>
      <dgm:spPr/>
    </dgm:pt>
    <dgm:pt modelId="{FFBD814B-1EA7-487C-BE53-016AB4442F82}" type="pres">
      <dgm:prSet presAssocID="{CB3502A5-AF79-426B-81A4-F49CC95D40B7}" presName="hierChild4" presStyleCnt="0"/>
      <dgm:spPr/>
    </dgm:pt>
    <dgm:pt modelId="{7FA7696C-3B56-4178-9A15-82948D90FAFE}" type="pres">
      <dgm:prSet presAssocID="{CB3502A5-AF79-426B-81A4-F49CC95D40B7}" presName="hierChild5" presStyleCnt="0"/>
      <dgm:spPr/>
    </dgm:pt>
    <dgm:pt modelId="{1AB64647-F982-4020-B2AF-DE8ED6B8998C}" type="pres">
      <dgm:prSet presAssocID="{289382A0-1BEA-4746-B9CA-91B24469F1B0}" presName="Name37" presStyleLbl="parChTrans1D2" presStyleIdx="2" presStyleCnt="3"/>
      <dgm:spPr/>
    </dgm:pt>
    <dgm:pt modelId="{4515BF6B-42FC-46E1-A804-A73E8223493F}" type="pres">
      <dgm:prSet presAssocID="{A82F3721-24D9-4C95-8DFF-02D03A7BB7CD}" presName="hierRoot2" presStyleCnt="0">
        <dgm:presLayoutVars>
          <dgm:hierBranch val="init"/>
        </dgm:presLayoutVars>
      </dgm:prSet>
      <dgm:spPr/>
    </dgm:pt>
    <dgm:pt modelId="{7DE73990-7362-4006-ABCB-D816E4A1B0D8}" type="pres">
      <dgm:prSet presAssocID="{A82F3721-24D9-4C95-8DFF-02D03A7BB7CD}" presName="rootComposite" presStyleCnt="0"/>
      <dgm:spPr/>
    </dgm:pt>
    <dgm:pt modelId="{34D87BC5-D3CB-42EA-96B3-30691959B42D}" type="pres">
      <dgm:prSet presAssocID="{A82F3721-24D9-4C95-8DFF-02D03A7BB7CD}" presName="rootText" presStyleLbl="node2" presStyleIdx="2" presStyleCnt="3">
        <dgm:presLayoutVars>
          <dgm:chPref val="3"/>
        </dgm:presLayoutVars>
      </dgm:prSet>
      <dgm:spPr/>
    </dgm:pt>
    <dgm:pt modelId="{F05B0CAA-34E1-4A79-AA2C-4BD74F420995}" type="pres">
      <dgm:prSet presAssocID="{A82F3721-24D9-4C95-8DFF-02D03A7BB7CD}" presName="rootConnector" presStyleLbl="node2" presStyleIdx="2" presStyleCnt="3"/>
      <dgm:spPr/>
    </dgm:pt>
    <dgm:pt modelId="{8A71D5A5-0575-4082-A12C-8FE4A443E177}" type="pres">
      <dgm:prSet presAssocID="{A82F3721-24D9-4C95-8DFF-02D03A7BB7CD}" presName="hierChild4" presStyleCnt="0"/>
      <dgm:spPr/>
    </dgm:pt>
    <dgm:pt modelId="{923C739F-D5D1-45AE-959F-7B07C9D50530}" type="pres">
      <dgm:prSet presAssocID="{A82F3721-24D9-4C95-8DFF-02D03A7BB7CD}" presName="hierChild5" presStyleCnt="0"/>
      <dgm:spPr/>
    </dgm:pt>
    <dgm:pt modelId="{BA5DD330-E153-4DD7-9A26-2351F4F2270A}" type="pres">
      <dgm:prSet presAssocID="{E7A1B922-54EF-43E0-A134-C39CFA0ED8CE}" presName="hierChild3" presStyleCnt="0"/>
      <dgm:spPr/>
    </dgm:pt>
  </dgm:ptLst>
  <dgm:cxnLst>
    <dgm:cxn modelId="{1913272D-D572-4374-ADF2-3045D9ABEF75}" srcId="{E7A1B922-54EF-43E0-A134-C39CFA0ED8CE}" destId="{4D5C89AF-CCCA-4425-940E-59C373C4FD13}" srcOrd="0" destOrd="0" parTransId="{C0703901-9C89-44C3-8081-33435EC91FC5}" sibTransId="{3E2DA26F-1062-4F3C-8192-1094A8FB5294}"/>
    <dgm:cxn modelId="{98D9F141-CECD-4200-B35D-6ECAA1A2838F}" type="presOf" srcId="{289382A0-1BEA-4746-B9CA-91B24469F1B0}" destId="{1AB64647-F982-4020-B2AF-DE8ED6B8998C}" srcOrd="0" destOrd="0" presId="urn:microsoft.com/office/officeart/2005/8/layout/orgChart1"/>
    <dgm:cxn modelId="{34E16E45-1209-4081-891E-DCB5B98998E7}" type="presOf" srcId="{CB3502A5-AF79-426B-81A4-F49CC95D40B7}" destId="{4EB47780-BECE-44AA-A976-9F03189A0348}" srcOrd="0" destOrd="0" presId="urn:microsoft.com/office/officeart/2005/8/layout/orgChart1"/>
    <dgm:cxn modelId="{017DF166-028B-42E7-86FB-C52A6F4C7DE8}" srcId="{30E9AD3C-9C22-4236-9A49-25AEDA2AA554}" destId="{E7A1B922-54EF-43E0-A134-C39CFA0ED8CE}" srcOrd="0" destOrd="0" parTransId="{25341A00-DF8E-4419-A353-43961B6C57D9}" sibTransId="{4959E1DB-93AB-447F-B2F3-125B654F7636}"/>
    <dgm:cxn modelId="{ECB1396E-7049-4637-A7A9-21D3086E40CF}" type="presOf" srcId="{E7A1B922-54EF-43E0-A134-C39CFA0ED8CE}" destId="{1D7424D9-DE02-4AC9-AB98-0E03E73C5818}" srcOrd="1" destOrd="0" presId="urn:microsoft.com/office/officeart/2005/8/layout/orgChart1"/>
    <dgm:cxn modelId="{FE1F8F85-107D-415A-BAA4-FB0B17FFFC8F}" srcId="{E7A1B922-54EF-43E0-A134-C39CFA0ED8CE}" destId="{CB3502A5-AF79-426B-81A4-F49CC95D40B7}" srcOrd="1" destOrd="0" parTransId="{B226DB4E-671A-4FD2-8AEC-294A7C739F27}" sibTransId="{C203AA8D-6D7F-4591-BC59-846A7F8C2A16}"/>
    <dgm:cxn modelId="{F4CD0F89-7207-443B-85B5-CC7FC6D4C619}" type="presOf" srcId="{30E9AD3C-9C22-4236-9A49-25AEDA2AA554}" destId="{B54668E8-7EFA-4882-B460-29B101EC453E}" srcOrd="0" destOrd="0" presId="urn:microsoft.com/office/officeart/2005/8/layout/orgChart1"/>
    <dgm:cxn modelId="{29514591-AF83-40E9-9D75-73CE8E162D86}" type="presOf" srcId="{A82F3721-24D9-4C95-8DFF-02D03A7BB7CD}" destId="{F05B0CAA-34E1-4A79-AA2C-4BD74F420995}" srcOrd="1" destOrd="0" presId="urn:microsoft.com/office/officeart/2005/8/layout/orgChart1"/>
    <dgm:cxn modelId="{8E722AC6-548E-48AC-8EE6-9BF4BAB0025F}" type="presOf" srcId="{4D5C89AF-CCCA-4425-940E-59C373C4FD13}" destId="{A992497C-61D8-4E6E-87D9-0A8E6BC870A5}" srcOrd="0" destOrd="0" presId="urn:microsoft.com/office/officeart/2005/8/layout/orgChart1"/>
    <dgm:cxn modelId="{D1B74FC6-474D-4334-8615-D7294228C541}" type="presOf" srcId="{CB3502A5-AF79-426B-81A4-F49CC95D40B7}" destId="{8424762E-0456-4F23-BA94-AA53921FB7DC}" srcOrd="1" destOrd="0" presId="urn:microsoft.com/office/officeart/2005/8/layout/orgChart1"/>
    <dgm:cxn modelId="{BB28EBC7-E0C1-422E-9AD4-1532A25E3AB3}" type="presOf" srcId="{E7A1B922-54EF-43E0-A134-C39CFA0ED8CE}" destId="{0BF10295-729B-4DD3-AB96-5538E2E052BD}" srcOrd="0" destOrd="0" presId="urn:microsoft.com/office/officeart/2005/8/layout/orgChart1"/>
    <dgm:cxn modelId="{E5225BD1-7B55-4BA9-83E5-E1FF6F9558AA}" type="presOf" srcId="{A82F3721-24D9-4C95-8DFF-02D03A7BB7CD}" destId="{34D87BC5-D3CB-42EA-96B3-30691959B42D}" srcOrd="0" destOrd="0" presId="urn:microsoft.com/office/officeart/2005/8/layout/orgChart1"/>
    <dgm:cxn modelId="{893574DD-99DB-41E6-AE65-6673E1176B5A}" type="presOf" srcId="{C0703901-9C89-44C3-8081-33435EC91FC5}" destId="{2556F344-4D63-4A46-8AF6-F4F3B6CAC24A}" srcOrd="0" destOrd="0" presId="urn:microsoft.com/office/officeart/2005/8/layout/orgChart1"/>
    <dgm:cxn modelId="{3A3B29E5-52C3-4F4F-ADBC-C3251B2BD455}" type="presOf" srcId="{4D5C89AF-CCCA-4425-940E-59C373C4FD13}" destId="{0AD354D5-4E91-4052-97A8-E93DE627FD0C}" srcOrd="1" destOrd="0" presId="urn:microsoft.com/office/officeart/2005/8/layout/orgChart1"/>
    <dgm:cxn modelId="{1BDC2BF0-EF71-408B-B8D8-05957D5FB4CE}" srcId="{E7A1B922-54EF-43E0-A134-C39CFA0ED8CE}" destId="{A82F3721-24D9-4C95-8DFF-02D03A7BB7CD}" srcOrd="2" destOrd="0" parTransId="{289382A0-1BEA-4746-B9CA-91B24469F1B0}" sibTransId="{1C43502C-A2D2-4B29-9D43-50E04ECA35DD}"/>
    <dgm:cxn modelId="{BDCBFAFC-3FB7-4C7C-A585-0A3FFFB8D75B}" type="presOf" srcId="{B226DB4E-671A-4FD2-8AEC-294A7C739F27}" destId="{7F889283-5897-48D1-BD58-37E52FC3491E}" srcOrd="0" destOrd="0" presId="urn:microsoft.com/office/officeart/2005/8/layout/orgChart1"/>
    <dgm:cxn modelId="{93556DC5-0316-45D1-B5D0-321D60AF9232}" type="presParOf" srcId="{B54668E8-7EFA-4882-B460-29B101EC453E}" destId="{A6CB2798-F24F-40BD-A136-8E8C20052F15}" srcOrd="0" destOrd="0" presId="urn:microsoft.com/office/officeart/2005/8/layout/orgChart1"/>
    <dgm:cxn modelId="{A4944416-F7E3-4410-830B-FCD1ABBEDDCB}" type="presParOf" srcId="{A6CB2798-F24F-40BD-A136-8E8C20052F15}" destId="{A832638E-720B-49F1-8579-C4B898F62724}" srcOrd="0" destOrd="0" presId="urn:microsoft.com/office/officeart/2005/8/layout/orgChart1"/>
    <dgm:cxn modelId="{BB53D8CB-26DE-4B6F-BE32-3ED92E639545}" type="presParOf" srcId="{A832638E-720B-49F1-8579-C4B898F62724}" destId="{0BF10295-729B-4DD3-AB96-5538E2E052BD}" srcOrd="0" destOrd="0" presId="urn:microsoft.com/office/officeart/2005/8/layout/orgChart1"/>
    <dgm:cxn modelId="{65393015-7CD9-4F69-BFAE-BBCF20F33899}" type="presParOf" srcId="{A832638E-720B-49F1-8579-C4B898F62724}" destId="{1D7424D9-DE02-4AC9-AB98-0E03E73C5818}" srcOrd="1" destOrd="0" presId="urn:microsoft.com/office/officeart/2005/8/layout/orgChart1"/>
    <dgm:cxn modelId="{7FC2B639-0F2E-4383-B4BB-AEC89BCD00E2}" type="presParOf" srcId="{A6CB2798-F24F-40BD-A136-8E8C20052F15}" destId="{76BEEA4D-0199-40D5-A536-F48BC65658BF}" srcOrd="1" destOrd="0" presId="urn:microsoft.com/office/officeart/2005/8/layout/orgChart1"/>
    <dgm:cxn modelId="{402637EE-6B77-4B96-8961-09B902317FFC}" type="presParOf" srcId="{76BEEA4D-0199-40D5-A536-F48BC65658BF}" destId="{2556F344-4D63-4A46-8AF6-F4F3B6CAC24A}" srcOrd="0" destOrd="0" presId="urn:microsoft.com/office/officeart/2005/8/layout/orgChart1"/>
    <dgm:cxn modelId="{2C3F32FD-4946-4FDD-9683-3878D9DE93C7}" type="presParOf" srcId="{76BEEA4D-0199-40D5-A536-F48BC65658BF}" destId="{D48BC489-120B-4D28-9919-77CE40387CBD}" srcOrd="1" destOrd="0" presId="urn:microsoft.com/office/officeart/2005/8/layout/orgChart1"/>
    <dgm:cxn modelId="{CE7B1AEB-E7AA-4AA0-BEE6-7F363F62DEAB}" type="presParOf" srcId="{D48BC489-120B-4D28-9919-77CE40387CBD}" destId="{F788D150-6973-4246-8C42-1881BBF60015}" srcOrd="0" destOrd="0" presId="urn:microsoft.com/office/officeart/2005/8/layout/orgChart1"/>
    <dgm:cxn modelId="{2A897C32-5E85-4286-BDF3-C12A9BE523AB}" type="presParOf" srcId="{F788D150-6973-4246-8C42-1881BBF60015}" destId="{A992497C-61D8-4E6E-87D9-0A8E6BC870A5}" srcOrd="0" destOrd="0" presId="urn:microsoft.com/office/officeart/2005/8/layout/orgChart1"/>
    <dgm:cxn modelId="{DFC1A010-9B49-41EF-A42B-DC2496FF7D12}" type="presParOf" srcId="{F788D150-6973-4246-8C42-1881BBF60015}" destId="{0AD354D5-4E91-4052-97A8-E93DE627FD0C}" srcOrd="1" destOrd="0" presId="urn:microsoft.com/office/officeart/2005/8/layout/orgChart1"/>
    <dgm:cxn modelId="{6855BC0E-F356-4AAE-B12C-58128E274118}" type="presParOf" srcId="{D48BC489-120B-4D28-9919-77CE40387CBD}" destId="{5696A737-7FB0-4F4E-A27F-4760E84834A2}" srcOrd="1" destOrd="0" presId="urn:microsoft.com/office/officeart/2005/8/layout/orgChart1"/>
    <dgm:cxn modelId="{4FD7E419-F5D0-4E37-AD77-3AB496D81641}" type="presParOf" srcId="{D48BC489-120B-4D28-9919-77CE40387CBD}" destId="{38937392-14BF-4FEB-859D-4EBD2EF71000}" srcOrd="2" destOrd="0" presId="urn:microsoft.com/office/officeart/2005/8/layout/orgChart1"/>
    <dgm:cxn modelId="{D4FED54E-ED5D-4EF6-9424-877FF961E0AF}" type="presParOf" srcId="{76BEEA4D-0199-40D5-A536-F48BC65658BF}" destId="{7F889283-5897-48D1-BD58-37E52FC3491E}" srcOrd="2" destOrd="0" presId="urn:microsoft.com/office/officeart/2005/8/layout/orgChart1"/>
    <dgm:cxn modelId="{397151C4-ADAE-4B5F-8BC1-1FB7A9D97801}" type="presParOf" srcId="{76BEEA4D-0199-40D5-A536-F48BC65658BF}" destId="{EE846529-BE36-48ED-B35D-10E0C32BC260}" srcOrd="3" destOrd="0" presId="urn:microsoft.com/office/officeart/2005/8/layout/orgChart1"/>
    <dgm:cxn modelId="{6B2D8863-8F13-46E6-B873-BEAEE3AB532F}" type="presParOf" srcId="{EE846529-BE36-48ED-B35D-10E0C32BC260}" destId="{8C3FB345-E49D-4C6B-93D1-B7573677EE8F}" srcOrd="0" destOrd="0" presId="urn:microsoft.com/office/officeart/2005/8/layout/orgChart1"/>
    <dgm:cxn modelId="{34BF75EE-F8E7-4E43-AAC5-A0D8392CC41E}" type="presParOf" srcId="{8C3FB345-E49D-4C6B-93D1-B7573677EE8F}" destId="{4EB47780-BECE-44AA-A976-9F03189A0348}" srcOrd="0" destOrd="0" presId="urn:microsoft.com/office/officeart/2005/8/layout/orgChart1"/>
    <dgm:cxn modelId="{B70C74AC-5B4B-41ED-B056-0809A14BE36D}" type="presParOf" srcId="{8C3FB345-E49D-4C6B-93D1-B7573677EE8F}" destId="{8424762E-0456-4F23-BA94-AA53921FB7DC}" srcOrd="1" destOrd="0" presId="urn:microsoft.com/office/officeart/2005/8/layout/orgChart1"/>
    <dgm:cxn modelId="{9FF64BF1-3FC6-45B3-9822-5C4E34BD38D2}" type="presParOf" srcId="{EE846529-BE36-48ED-B35D-10E0C32BC260}" destId="{FFBD814B-1EA7-487C-BE53-016AB4442F82}" srcOrd="1" destOrd="0" presId="urn:microsoft.com/office/officeart/2005/8/layout/orgChart1"/>
    <dgm:cxn modelId="{2211F20A-C5A6-4071-A05C-DDB49191090C}" type="presParOf" srcId="{EE846529-BE36-48ED-B35D-10E0C32BC260}" destId="{7FA7696C-3B56-4178-9A15-82948D90FAFE}" srcOrd="2" destOrd="0" presId="urn:microsoft.com/office/officeart/2005/8/layout/orgChart1"/>
    <dgm:cxn modelId="{09C18417-556D-43C0-B751-5F88D5EA05B9}" type="presParOf" srcId="{76BEEA4D-0199-40D5-A536-F48BC65658BF}" destId="{1AB64647-F982-4020-B2AF-DE8ED6B8998C}" srcOrd="4" destOrd="0" presId="urn:microsoft.com/office/officeart/2005/8/layout/orgChart1"/>
    <dgm:cxn modelId="{728A8F63-5ED1-4FA9-A4F4-C5887FF6F772}" type="presParOf" srcId="{76BEEA4D-0199-40D5-A536-F48BC65658BF}" destId="{4515BF6B-42FC-46E1-A804-A73E8223493F}" srcOrd="5" destOrd="0" presId="urn:microsoft.com/office/officeart/2005/8/layout/orgChart1"/>
    <dgm:cxn modelId="{3A38FE42-489E-488A-88D1-2E522AF12760}" type="presParOf" srcId="{4515BF6B-42FC-46E1-A804-A73E8223493F}" destId="{7DE73990-7362-4006-ABCB-D816E4A1B0D8}" srcOrd="0" destOrd="0" presId="urn:microsoft.com/office/officeart/2005/8/layout/orgChart1"/>
    <dgm:cxn modelId="{262A1D75-0CA7-4615-8C07-4D0E574D7655}" type="presParOf" srcId="{7DE73990-7362-4006-ABCB-D816E4A1B0D8}" destId="{34D87BC5-D3CB-42EA-96B3-30691959B42D}" srcOrd="0" destOrd="0" presId="urn:microsoft.com/office/officeart/2005/8/layout/orgChart1"/>
    <dgm:cxn modelId="{4EB5955A-ADD2-430E-86EF-0E2743259C3C}" type="presParOf" srcId="{7DE73990-7362-4006-ABCB-D816E4A1B0D8}" destId="{F05B0CAA-34E1-4A79-AA2C-4BD74F420995}" srcOrd="1" destOrd="0" presId="urn:microsoft.com/office/officeart/2005/8/layout/orgChart1"/>
    <dgm:cxn modelId="{1CB7E61A-41B2-4AF3-ACD5-5C46CA418BC0}" type="presParOf" srcId="{4515BF6B-42FC-46E1-A804-A73E8223493F}" destId="{8A71D5A5-0575-4082-A12C-8FE4A443E177}" srcOrd="1" destOrd="0" presId="urn:microsoft.com/office/officeart/2005/8/layout/orgChart1"/>
    <dgm:cxn modelId="{6A3C8F0D-DF80-4C6E-9839-A20D254AA5DE}" type="presParOf" srcId="{4515BF6B-42FC-46E1-A804-A73E8223493F}" destId="{923C739F-D5D1-45AE-959F-7B07C9D50530}" srcOrd="2" destOrd="0" presId="urn:microsoft.com/office/officeart/2005/8/layout/orgChart1"/>
    <dgm:cxn modelId="{80933AEF-8D74-450D-9A9D-B573F00F3A88}" type="presParOf" srcId="{A6CB2798-F24F-40BD-A136-8E8C20052F15}" destId="{BA5DD330-E153-4DD7-9A26-2351F4F227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1A23A-CBAC-4E55-BA23-5D039E06767C}" type="doc">
      <dgm:prSet loTypeId="urn:microsoft.com/office/officeart/2005/8/layout/hierarchy3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720C8643-B608-48E5-819D-ED550EE861F4}">
      <dgm:prSet phldrT="[Text]"/>
      <dgm:spPr/>
      <dgm:t>
        <a:bodyPr/>
        <a:lstStyle/>
        <a:p>
          <a:r>
            <a:rPr lang="en-US" b="1" dirty="0"/>
            <a:t>Models used</a:t>
          </a:r>
          <a:endParaRPr lang="en-IN" b="1" dirty="0"/>
        </a:p>
      </dgm:t>
    </dgm:pt>
    <dgm:pt modelId="{EBD6D2F3-B8B0-40B3-BED7-176D045D603B}" type="parTrans" cxnId="{9158EF5B-2315-4369-ADEF-F589747EDF86}">
      <dgm:prSet/>
      <dgm:spPr/>
      <dgm:t>
        <a:bodyPr/>
        <a:lstStyle/>
        <a:p>
          <a:endParaRPr lang="en-IN"/>
        </a:p>
      </dgm:t>
    </dgm:pt>
    <dgm:pt modelId="{E41F4075-26CC-4326-BFDB-ECE9EC8B0046}" type="sibTrans" cxnId="{9158EF5B-2315-4369-ADEF-F589747EDF86}">
      <dgm:prSet/>
      <dgm:spPr/>
      <dgm:t>
        <a:bodyPr/>
        <a:lstStyle/>
        <a:p>
          <a:endParaRPr lang="en-IN"/>
        </a:p>
      </dgm:t>
    </dgm:pt>
    <dgm:pt modelId="{836E932B-3C57-4421-9F5D-CCE0FE178267}">
      <dgm:prSet phldrT="[Text]"/>
      <dgm:spPr/>
      <dgm:t>
        <a:bodyPr/>
        <a:lstStyle/>
        <a:p>
          <a:pPr>
            <a:buClr>
              <a:schemeClr val="bg1"/>
            </a:buClr>
            <a:buFont typeface="+mj-lt"/>
            <a:buAutoNum type="arabicPeriod"/>
          </a:pPr>
          <a:r>
            <a:rPr lang="en-US" b="1"/>
            <a:t>KNN (KNearestNeighbors)</a:t>
          </a:r>
          <a:endParaRPr lang="en-IN" dirty="0"/>
        </a:p>
      </dgm:t>
    </dgm:pt>
    <dgm:pt modelId="{F11E6675-3ABC-4C81-B03A-02ECD3D7161A}" type="parTrans" cxnId="{A0B3B98F-288B-4575-AB30-DD0CE3342A4D}">
      <dgm:prSet/>
      <dgm:spPr/>
      <dgm:t>
        <a:bodyPr/>
        <a:lstStyle/>
        <a:p>
          <a:endParaRPr lang="en-IN"/>
        </a:p>
      </dgm:t>
    </dgm:pt>
    <dgm:pt modelId="{864B0214-0ED5-42CD-81F5-9E58F02DE738}" type="sibTrans" cxnId="{A0B3B98F-288B-4575-AB30-DD0CE3342A4D}">
      <dgm:prSet/>
      <dgm:spPr/>
      <dgm:t>
        <a:bodyPr/>
        <a:lstStyle/>
        <a:p>
          <a:endParaRPr lang="en-IN"/>
        </a:p>
      </dgm:t>
    </dgm:pt>
    <dgm:pt modelId="{86A25369-2FFE-461E-9530-F617C4E32C32}">
      <dgm:prSet phldrT="[Text]"/>
      <dgm:spPr/>
      <dgm:t>
        <a:bodyPr/>
        <a:lstStyle/>
        <a:p>
          <a:pPr>
            <a:buClr>
              <a:schemeClr val="bg1"/>
            </a:buClr>
            <a:buFont typeface="+mj-lt"/>
            <a:buAutoNum type="arabicPeriod"/>
          </a:pPr>
          <a:r>
            <a:rPr lang="en-US" b="1"/>
            <a:t>SVM (Static Vector Machine)</a:t>
          </a:r>
          <a:endParaRPr lang="en-IN" dirty="0"/>
        </a:p>
      </dgm:t>
    </dgm:pt>
    <dgm:pt modelId="{9877CF07-813A-461F-950B-DB0D6396A009}" type="parTrans" cxnId="{9DCFA049-9C4C-4927-A1DF-847A8AABDDF0}">
      <dgm:prSet/>
      <dgm:spPr/>
      <dgm:t>
        <a:bodyPr/>
        <a:lstStyle/>
        <a:p>
          <a:endParaRPr lang="en-IN"/>
        </a:p>
      </dgm:t>
    </dgm:pt>
    <dgm:pt modelId="{111C4137-95C4-4343-A8EB-68EDA6DF09B3}" type="sibTrans" cxnId="{9DCFA049-9C4C-4927-A1DF-847A8AABDDF0}">
      <dgm:prSet/>
      <dgm:spPr/>
      <dgm:t>
        <a:bodyPr/>
        <a:lstStyle/>
        <a:p>
          <a:endParaRPr lang="en-IN"/>
        </a:p>
      </dgm:t>
    </dgm:pt>
    <dgm:pt modelId="{8A20DDFE-6F17-4370-83CC-2E10A93A2391}">
      <dgm:prSet phldrT="[Text]"/>
      <dgm:spPr/>
      <dgm:t>
        <a:bodyPr/>
        <a:lstStyle/>
        <a:p>
          <a:pPr>
            <a:buClr>
              <a:schemeClr val="bg1"/>
            </a:buClr>
            <a:buFont typeface="+mj-lt"/>
            <a:buAutoNum type="arabicPeriod"/>
          </a:pPr>
          <a:r>
            <a:rPr lang="en-US" b="1"/>
            <a:t>Logistic Regresson</a:t>
          </a:r>
          <a:endParaRPr lang="en-IN" dirty="0"/>
        </a:p>
      </dgm:t>
    </dgm:pt>
    <dgm:pt modelId="{50DB1EA9-7D23-46C4-B551-97A71DA1BFBE}" type="parTrans" cxnId="{4E51B0D5-4FEB-425A-8BCB-9916218C2D49}">
      <dgm:prSet/>
      <dgm:spPr/>
      <dgm:t>
        <a:bodyPr/>
        <a:lstStyle/>
        <a:p>
          <a:endParaRPr lang="en-IN"/>
        </a:p>
      </dgm:t>
    </dgm:pt>
    <dgm:pt modelId="{6EE437B3-7859-4F74-ADC9-CCF1FC5C177D}" type="sibTrans" cxnId="{4E51B0D5-4FEB-425A-8BCB-9916218C2D49}">
      <dgm:prSet/>
      <dgm:spPr/>
      <dgm:t>
        <a:bodyPr/>
        <a:lstStyle/>
        <a:p>
          <a:endParaRPr lang="en-IN"/>
        </a:p>
      </dgm:t>
    </dgm:pt>
    <dgm:pt modelId="{BA5C7616-C287-4FC3-9C2F-C0EDEFC01DF4}">
      <dgm:prSet phldrT="[Text]"/>
      <dgm:spPr/>
      <dgm:t>
        <a:bodyPr/>
        <a:lstStyle/>
        <a:p>
          <a:pPr>
            <a:buClr>
              <a:schemeClr val="bg1"/>
            </a:buClr>
            <a:buFont typeface="+mj-lt"/>
            <a:buAutoNum type="arabicPeriod"/>
          </a:pPr>
          <a:r>
            <a:rPr lang="en-US" b="1"/>
            <a:t>AdaBoost</a:t>
          </a:r>
          <a:endParaRPr lang="en-IN" dirty="0"/>
        </a:p>
      </dgm:t>
    </dgm:pt>
    <dgm:pt modelId="{5958CB31-6522-481E-A418-69DD26FA7B94}" type="parTrans" cxnId="{33CF1878-A30E-4624-A2CF-13643126642C}">
      <dgm:prSet/>
      <dgm:spPr/>
      <dgm:t>
        <a:bodyPr/>
        <a:lstStyle/>
        <a:p>
          <a:endParaRPr lang="en-IN"/>
        </a:p>
      </dgm:t>
    </dgm:pt>
    <dgm:pt modelId="{5674BB0F-A4EE-49ED-8DC5-FEFD626A5BA1}" type="sibTrans" cxnId="{33CF1878-A30E-4624-A2CF-13643126642C}">
      <dgm:prSet/>
      <dgm:spPr/>
      <dgm:t>
        <a:bodyPr/>
        <a:lstStyle/>
        <a:p>
          <a:endParaRPr lang="en-IN"/>
        </a:p>
      </dgm:t>
    </dgm:pt>
    <dgm:pt modelId="{0AA3CDA2-B87D-4C52-AFFB-4808AFB944A4}">
      <dgm:prSet phldrT="[Text]"/>
      <dgm:spPr/>
      <dgm:t>
        <a:bodyPr/>
        <a:lstStyle/>
        <a:p>
          <a:pPr>
            <a:buClr>
              <a:schemeClr val="bg1"/>
            </a:buClr>
            <a:buFont typeface="+mj-lt"/>
            <a:buAutoNum type="arabicPeriod"/>
          </a:pPr>
          <a:r>
            <a:rPr lang="en-IN" b="1"/>
            <a:t>XGBoost</a:t>
          </a:r>
          <a:endParaRPr lang="en-IN" dirty="0"/>
        </a:p>
      </dgm:t>
    </dgm:pt>
    <dgm:pt modelId="{36B67976-F4D3-4F9E-A429-6E845BFA56DF}" type="parTrans" cxnId="{AF356F82-15B6-489F-9B16-6F9309859848}">
      <dgm:prSet/>
      <dgm:spPr/>
      <dgm:t>
        <a:bodyPr/>
        <a:lstStyle/>
        <a:p>
          <a:endParaRPr lang="en-IN"/>
        </a:p>
      </dgm:t>
    </dgm:pt>
    <dgm:pt modelId="{837D295F-55C0-4CEA-B4E6-687F0AFA6020}" type="sibTrans" cxnId="{AF356F82-15B6-489F-9B16-6F9309859848}">
      <dgm:prSet/>
      <dgm:spPr/>
      <dgm:t>
        <a:bodyPr/>
        <a:lstStyle/>
        <a:p>
          <a:endParaRPr lang="en-IN"/>
        </a:p>
      </dgm:t>
    </dgm:pt>
    <dgm:pt modelId="{6D398CF4-B569-4923-A391-6A8E7CBA9678}">
      <dgm:prSet phldrT="[Text]"/>
      <dgm:spPr/>
      <dgm:t>
        <a:bodyPr/>
        <a:lstStyle/>
        <a:p>
          <a:pPr>
            <a:buClr>
              <a:schemeClr val="bg1"/>
            </a:buClr>
            <a:buFont typeface="+mj-lt"/>
            <a:buAutoNum type="arabicPeriod"/>
          </a:pPr>
          <a:r>
            <a:rPr lang="en-IN" b="1"/>
            <a:t>Random Forest</a:t>
          </a:r>
          <a:endParaRPr lang="en-IN" b="1" dirty="0"/>
        </a:p>
      </dgm:t>
    </dgm:pt>
    <dgm:pt modelId="{ED652A3B-1CDA-43AB-B1CE-A7605F2FD832}" type="parTrans" cxnId="{E440D101-B85B-48D9-983A-DAA6DDF55EA7}">
      <dgm:prSet/>
      <dgm:spPr/>
      <dgm:t>
        <a:bodyPr/>
        <a:lstStyle/>
        <a:p>
          <a:endParaRPr lang="en-IN"/>
        </a:p>
      </dgm:t>
    </dgm:pt>
    <dgm:pt modelId="{0CD99361-2F6E-4EB5-B3EC-1CDA7F46E9FB}" type="sibTrans" cxnId="{E440D101-B85B-48D9-983A-DAA6DDF55EA7}">
      <dgm:prSet/>
      <dgm:spPr/>
      <dgm:t>
        <a:bodyPr/>
        <a:lstStyle/>
        <a:p>
          <a:endParaRPr lang="en-IN"/>
        </a:p>
      </dgm:t>
    </dgm:pt>
    <dgm:pt modelId="{677E9AE5-A243-4B8F-956B-CD1811F57C05}" type="pres">
      <dgm:prSet presAssocID="{5921A23A-CBAC-4E55-BA23-5D039E06767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4A0204-B83E-4078-802B-9EE0115E6F7A}" type="pres">
      <dgm:prSet presAssocID="{720C8643-B608-48E5-819D-ED550EE861F4}" presName="root" presStyleCnt="0"/>
      <dgm:spPr/>
    </dgm:pt>
    <dgm:pt modelId="{042238ED-53E2-4960-8545-1618CD185593}" type="pres">
      <dgm:prSet presAssocID="{720C8643-B608-48E5-819D-ED550EE861F4}" presName="rootComposite" presStyleCnt="0"/>
      <dgm:spPr/>
    </dgm:pt>
    <dgm:pt modelId="{8F05D308-9BF5-4C80-9BC1-AA6D54415726}" type="pres">
      <dgm:prSet presAssocID="{720C8643-B608-48E5-819D-ED550EE861F4}" presName="rootText" presStyleLbl="node1" presStyleIdx="0" presStyleCnt="1" custScaleX="160450" custScaleY="99062" custLinFactNeighborX="-2798" custLinFactNeighborY="-5479"/>
      <dgm:spPr/>
    </dgm:pt>
    <dgm:pt modelId="{A9265382-93A7-4BCB-9758-08194C856904}" type="pres">
      <dgm:prSet presAssocID="{720C8643-B608-48E5-819D-ED550EE861F4}" presName="rootConnector" presStyleLbl="node1" presStyleIdx="0" presStyleCnt="1"/>
      <dgm:spPr/>
    </dgm:pt>
    <dgm:pt modelId="{B65E71B9-6DFB-4ED3-807B-5C15AD16B749}" type="pres">
      <dgm:prSet presAssocID="{720C8643-B608-48E5-819D-ED550EE861F4}" presName="childShape" presStyleCnt="0"/>
      <dgm:spPr/>
    </dgm:pt>
    <dgm:pt modelId="{0BB952CF-6CC1-41FE-9065-8A6C1EC49E29}" type="pres">
      <dgm:prSet presAssocID="{F11E6675-3ABC-4C81-B03A-02ECD3D7161A}" presName="Name13" presStyleLbl="parChTrans1D2" presStyleIdx="0" presStyleCnt="6"/>
      <dgm:spPr/>
    </dgm:pt>
    <dgm:pt modelId="{2476894B-EAA1-4684-9524-EB149F19962B}" type="pres">
      <dgm:prSet presAssocID="{836E932B-3C57-4421-9F5D-CCE0FE178267}" presName="childText" presStyleLbl="bgAcc1" presStyleIdx="0" presStyleCnt="6" custScaleX="262875" custScaleY="81744">
        <dgm:presLayoutVars>
          <dgm:bulletEnabled val="1"/>
        </dgm:presLayoutVars>
      </dgm:prSet>
      <dgm:spPr/>
    </dgm:pt>
    <dgm:pt modelId="{E132B2FB-B548-47D7-B1A4-BE8AA114A618}" type="pres">
      <dgm:prSet presAssocID="{9877CF07-813A-461F-950B-DB0D6396A009}" presName="Name13" presStyleLbl="parChTrans1D2" presStyleIdx="1" presStyleCnt="6"/>
      <dgm:spPr/>
    </dgm:pt>
    <dgm:pt modelId="{17517510-45F2-45FE-B423-CA099669F167}" type="pres">
      <dgm:prSet presAssocID="{86A25369-2FFE-461E-9530-F617C4E32C32}" presName="childText" presStyleLbl="bgAcc1" presStyleIdx="1" presStyleCnt="6" custScaleX="268322" custScaleY="86688">
        <dgm:presLayoutVars>
          <dgm:bulletEnabled val="1"/>
        </dgm:presLayoutVars>
      </dgm:prSet>
      <dgm:spPr/>
    </dgm:pt>
    <dgm:pt modelId="{F8F55A88-B848-4131-9349-C21DB73EC9DB}" type="pres">
      <dgm:prSet presAssocID="{50DB1EA9-7D23-46C4-B551-97A71DA1BFBE}" presName="Name13" presStyleLbl="parChTrans1D2" presStyleIdx="2" presStyleCnt="6"/>
      <dgm:spPr/>
    </dgm:pt>
    <dgm:pt modelId="{DFD655F6-0B59-44BF-A4EB-FBE69C69C840}" type="pres">
      <dgm:prSet presAssocID="{8A20DDFE-6F17-4370-83CC-2E10A93A2391}" presName="childText" presStyleLbl="bgAcc1" presStyleIdx="2" presStyleCnt="6" custScaleX="250832" custScaleY="85769" custLinFactNeighborY="0">
        <dgm:presLayoutVars>
          <dgm:bulletEnabled val="1"/>
        </dgm:presLayoutVars>
      </dgm:prSet>
      <dgm:spPr/>
    </dgm:pt>
    <dgm:pt modelId="{D1D7E443-D565-4806-BD59-F0900E5C44EF}" type="pres">
      <dgm:prSet presAssocID="{5958CB31-6522-481E-A418-69DD26FA7B94}" presName="Name13" presStyleLbl="parChTrans1D2" presStyleIdx="3" presStyleCnt="6"/>
      <dgm:spPr/>
    </dgm:pt>
    <dgm:pt modelId="{547B1F12-3C6D-4286-A2DB-6406C47EF7DA}" type="pres">
      <dgm:prSet presAssocID="{BA5C7616-C287-4FC3-9C2F-C0EDEFC01DF4}" presName="childText" presStyleLbl="bgAcc1" presStyleIdx="3" presStyleCnt="6" custScaleX="254794" custScaleY="76493">
        <dgm:presLayoutVars>
          <dgm:bulletEnabled val="1"/>
        </dgm:presLayoutVars>
      </dgm:prSet>
      <dgm:spPr/>
    </dgm:pt>
    <dgm:pt modelId="{FEC3450C-8D0A-44AF-BAFB-24B79BAF3197}" type="pres">
      <dgm:prSet presAssocID="{36B67976-F4D3-4F9E-A429-6E845BFA56DF}" presName="Name13" presStyleLbl="parChTrans1D2" presStyleIdx="4" presStyleCnt="6"/>
      <dgm:spPr/>
    </dgm:pt>
    <dgm:pt modelId="{12C0DD0C-58FE-4B11-884C-74A3C48C3A68}" type="pres">
      <dgm:prSet presAssocID="{0AA3CDA2-B87D-4C52-AFFB-4808AFB944A4}" presName="childText" presStyleLbl="bgAcc1" presStyleIdx="4" presStyleCnt="6" custScaleX="260683" custScaleY="81832">
        <dgm:presLayoutVars>
          <dgm:bulletEnabled val="1"/>
        </dgm:presLayoutVars>
      </dgm:prSet>
      <dgm:spPr/>
    </dgm:pt>
    <dgm:pt modelId="{1266477C-7E5B-43A3-883C-8AD83BC51581}" type="pres">
      <dgm:prSet presAssocID="{ED652A3B-1CDA-43AB-B1CE-A7605F2FD832}" presName="Name13" presStyleLbl="parChTrans1D2" presStyleIdx="5" presStyleCnt="6"/>
      <dgm:spPr/>
    </dgm:pt>
    <dgm:pt modelId="{14B74B50-ADA1-450C-A03B-6C975C5AD461}" type="pres">
      <dgm:prSet presAssocID="{6D398CF4-B569-4923-A391-6A8E7CBA9678}" presName="childText" presStyleLbl="bgAcc1" presStyleIdx="5" presStyleCnt="6" custScaleX="254740" custScaleY="74697">
        <dgm:presLayoutVars>
          <dgm:bulletEnabled val="1"/>
        </dgm:presLayoutVars>
      </dgm:prSet>
      <dgm:spPr/>
    </dgm:pt>
  </dgm:ptLst>
  <dgm:cxnLst>
    <dgm:cxn modelId="{E440D101-B85B-48D9-983A-DAA6DDF55EA7}" srcId="{720C8643-B608-48E5-819D-ED550EE861F4}" destId="{6D398CF4-B569-4923-A391-6A8E7CBA9678}" srcOrd="5" destOrd="0" parTransId="{ED652A3B-1CDA-43AB-B1CE-A7605F2FD832}" sibTransId="{0CD99361-2F6E-4EB5-B3EC-1CDA7F46E9FB}"/>
    <dgm:cxn modelId="{44AE350B-4113-4F7B-9F58-38E515591D85}" type="presOf" srcId="{36B67976-F4D3-4F9E-A429-6E845BFA56DF}" destId="{FEC3450C-8D0A-44AF-BAFB-24B79BAF3197}" srcOrd="0" destOrd="0" presId="urn:microsoft.com/office/officeart/2005/8/layout/hierarchy3"/>
    <dgm:cxn modelId="{B274DF1D-9469-4C64-B19D-EF571C183AE3}" type="presOf" srcId="{BA5C7616-C287-4FC3-9C2F-C0EDEFC01DF4}" destId="{547B1F12-3C6D-4286-A2DB-6406C47EF7DA}" srcOrd="0" destOrd="0" presId="urn:microsoft.com/office/officeart/2005/8/layout/hierarchy3"/>
    <dgm:cxn modelId="{5D5BF93A-AC28-4E81-9A8B-9E7F3F23E784}" type="presOf" srcId="{86A25369-2FFE-461E-9530-F617C4E32C32}" destId="{17517510-45F2-45FE-B423-CA099669F167}" srcOrd="0" destOrd="0" presId="urn:microsoft.com/office/officeart/2005/8/layout/hierarchy3"/>
    <dgm:cxn modelId="{91E9F03D-F759-4F06-8F85-4C41A1D99F30}" type="presOf" srcId="{836E932B-3C57-4421-9F5D-CCE0FE178267}" destId="{2476894B-EAA1-4684-9524-EB149F19962B}" srcOrd="0" destOrd="0" presId="urn:microsoft.com/office/officeart/2005/8/layout/hierarchy3"/>
    <dgm:cxn modelId="{9158EF5B-2315-4369-ADEF-F589747EDF86}" srcId="{5921A23A-CBAC-4E55-BA23-5D039E06767C}" destId="{720C8643-B608-48E5-819D-ED550EE861F4}" srcOrd="0" destOrd="0" parTransId="{EBD6D2F3-B8B0-40B3-BED7-176D045D603B}" sibTransId="{E41F4075-26CC-4326-BFDB-ECE9EC8B0046}"/>
    <dgm:cxn modelId="{DD117661-2A8D-45A2-8B3A-7E49B4131F16}" type="presOf" srcId="{720C8643-B608-48E5-819D-ED550EE861F4}" destId="{8F05D308-9BF5-4C80-9BC1-AA6D54415726}" srcOrd="0" destOrd="0" presId="urn:microsoft.com/office/officeart/2005/8/layout/hierarchy3"/>
    <dgm:cxn modelId="{A4C8D866-D493-4AEC-9749-CB9C210C91E6}" type="presOf" srcId="{5921A23A-CBAC-4E55-BA23-5D039E06767C}" destId="{677E9AE5-A243-4B8F-956B-CD1811F57C05}" srcOrd="0" destOrd="0" presId="urn:microsoft.com/office/officeart/2005/8/layout/hierarchy3"/>
    <dgm:cxn modelId="{9DCFA049-9C4C-4927-A1DF-847A8AABDDF0}" srcId="{720C8643-B608-48E5-819D-ED550EE861F4}" destId="{86A25369-2FFE-461E-9530-F617C4E32C32}" srcOrd="1" destOrd="0" parTransId="{9877CF07-813A-461F-950B-DB0D6396A009}" sibTransId="{111C4137-95C4-4343-A8EB-68EDA6DF09B3}"/>
    <dgm:cxn modelId="{33CF1878-A30E-4624-A2CF-13643126642C}" srcId="{720C8643-B608-48E5-819D-ED550EE861F4}" destId="{BA5C7616-C287-4FC3-9C2F-C0EDEFC01DF4}" srcOrd="3" destOrd="0" parTransId="{5958CB31-6522-481E-A418-69DD26FA7B94}" sibTransId="{5674BB0F-A4EE-49ED-8DC5-FEFD626A5BA1}"/>
    <dgm:cxn modelId="{392A5C7A-4349-4FE0-8EA6-0F3D95C21010}" type="presOf" srcId="{50DB1EA9-7D23-46C4-B551-97A71DA1BFBE}" destId="{F8F55A88-B848-4131-9349-C21DB73EC9DB}" srcOrd="0" destOrd="0" presId="urn:microsoft.com/office/officeart/2005/8/layout/hierarchy3"/>
    <dgm:cxn modelId="{AF356F82-15B6-489F-9B16-6F9309859848}" srcId="{720C8643-B608-48E5-819D-ED550EE861F4}" destId="{0AA3CDA2-B87D-4C52-AFFB-4808AFB944A4}" srcOrd="4" destOrd="0" parTransId="{36B67976-F4D3-4F9E-A429-6E845BFA56DF}" sibTransId="{837D295F-55C0-4CEA-B4E6-687F0AFA6020}"/>
    <dgm:cxn modelId="{4CD0358D-8225-45AF-A0BF-D50615BB5148}" type="presOf" srcId="{0AA3CDA2-B87D-4C52-AFFB-4808AFB944A4}" destId="{12C0DD0C-58FE-4B11-884C-74A3C48C3A68}" srcOrd="0" destOrd="0" presId="urn:microsoft.com/office/officeart/2005/8/layout/hierarchy3"/>
    <dgm:cxn modelId="{A0B3B98F-288B-4575-AB30-DD0CE3342A4D}" srcId="{720C8643-B608-48E5-819D-ED550EE861F4}" destId="{836E932B-3C57-4421-9F5D-CCE0FE178267}" srcOrd="0" destOrd="0" parTransId="{F11E6675-3ABC-4C81-B03A-02ECD3D7161A}" sibTransId="{864B0214-0ED5-42CD-81F5-9E58F02DE738}"/>
    <dgm:cxn modelId="{5439E7C4-B5A3-4EA6-864F-E5F75FE2C1A6}" type="presOf" srcId="{5958CB31-6522-481E-A418-69DD26FA7B94}" destId="{D1D7E443-D565-4806-BD59-F0900E5C44EF}" srcOrd="0" destOrd="0" presId="urn:microsoft.com/office/officeart/2005/8/layout/hierarchy3"/>
    <dgm:cxn modelId="{5EBDD1C8-E7D6-4E22-A20B-CBDFC85728A7}" type="presOf" srcId="{6D398CF4-B569-4923-A391-6A8E7CBA9678}" destId="{14B74B50-ADA1-450C-A03B-6C975C5AD461}" srcOrd="0" destOrd="0" presId="urn:microsoft.com/office/officeart/2005/8/layout/hierarchy3"/>
    <dgm:cxn modelId="{4E51B0D5-4FEB-425A-8BCB-9916218C2D49}" srcId="{720C8643-B608-48E5-819D-ED550EE861F4}" destId="{8A20DDFE-6F17-4370-83CC-2E10A93A2391}" srcOrd="2" destOrd="0" parTransId="{50DB1EA9-7D23-46C4-B551-97A71DA1BFBE}" sibTransId="{6EE437B3-7859-4F74-ADC9-CCF1FC5C177D}"/>
    <dgm:cxn modelId="{4DE7CED6-DA3B-4EC1-87B1-D5DA7B1C1B67}" type="presOf" srcId="{720C8643-B608-48E5-819D-ED550EE861F4}" destId="{A9265382-93A7-4BCB-9758-08194C856904}" srcOrd="1" destOrd="0" presId="urn:microsoft.com/office/officeart/2005/8/layout/hierarchy3"/>
    <dgm:cxn modelId="{DF00D1D7-7B2E-447B-837A-FD78D096CDDA}" type="presOf" srcId="{F11E6675-3ABC-4C81-B03A-02ECD3D7161A}" destId="{0BB952CF-6CC1-41FE-9065-8A6C1EC49E29}" srcOrd="0" destOrd="0" presId="urn:microsoft.com/office/officeart/2005/8/layout/hierarchy3"/>
    <dgm:cxn modelId="{5810DAE4-716E-4343-AE94-FEDCD23F0184}" type="presOf" srcId="{8A20DDFE-6F17-4370-83CC-2E10A93A2391}" destId="{DFD655F6-0B59-44BF-A4EB-FBE69C69C840}" srcOrd="0" destOrd="0" presId="urn:microsoft.com/office/officeart/2005/8/layout/hierarchy3"/>
    <dgm:cxn modelId="{6EC565F0-6BF6-4026-93C9-C088D6E3221B}" type="presOf" srcId="{9877CF07-813A-461F-950B-DB0D6396A009}" destId="{E132B2FB-B548-47D7-B1A4-BE8AA114A618}" srcOrd="0" destOrd="0" presId="urn:microsoft.com/office/officeart/2005/8/layout/hierarchy3"/>
    <dgm:cxn modelId="{5F7A4FFA-B0F1-4A45-BB07-0CDDDE4E9355}" type="presOf" srcId="{ED652A3B-1CDA-43AB-B1CE-A7605F2FD832}" destId="{1266477C-7E5B-43A3-883C-8AD83BC51581}" srcOrd="0" destOrd="0" presId="urn:microsoft.com/office/officeart/2005/8/layout/hierarchy3"/>
    <dgm:cxn modelId="{03AC78B2-CE79-4413-8F5E-CE8192BFE939}" type="presParOf" srcId="{677E9AE5-A243-4B8F-956B-CD1811F57C05}" destId="{2F4A0204-B83E-4078-802B-9EE0115E6F7A}" srcOrd="0" destOrd="0" presId="urn:microsoft.com/office/officeart/2005/8/layout/hierarchy3"/>
    <dgm:cxn modelId="{7E43772A-0DA3-47C6-8DF7-08F8FC6ECCEC}" type="presParOf" srcId="{2F4A0204-B83E-4078-802B-9EE0115E6F7A}" destId="{042238ED-53E2-4960-8545-1618CD185593}" srcOrd="0" destOrd="0" presId="urn:microsoft.com/office/officeart/2005/8/layout/hierarchy3"/>
    <dgm:cxn modelId="{7B6DB8B8-E52B-4936-937D-EFD2A5EE67C2}" type="presParOf" srcId="{042238ED-53E2-4960-8545-1618CD185593}" destId="{8F05D308-9BF5-4C80-9BC1-AA6D54415726}" srcOrd="0" destOrd="0" presId="urn:microsoft.com/office/officeart/2005/8/layout/hierarchy3"/>
    <dgm:cxn modelId="{877966FD-49A5-4A36-A047-F6CFAE8D1123}" type="presParOf" srcId="{042238ED-53E2-4960-8545-1618CD185593}" destId="{A9265382-93A7-4BCB-9758-08194C856904}" srcOrd="1" destOrd="0" presId="urn:microsoft.com/office/officeart/2005/8/layout/hierarchy3"/>
    <dgm:cxn modelId="{B5B92F80-D59E-4542-A001-26926A70171D}" type="presParOf" srcId="{2F4A0204-B83E-4078-802B-9EE0115E6F7A}" destId="{B65E71B9-6DFB-4ED3-807B-5C15AD16B749}" srcOrd="1" destOrd="0" presId="urn:microsoft.com/office/officeart/2005/8/layout/hierarchy3"/>
    <dgm:cxn modelId="{843AD0AA-094E-422F-A4C7-773E9ACE0D6E}" type="presParOf" srcId="{B65E71B9-6DFB-4ED3-807B-5C15AD16B749}" destId="{0BB952CF-6CC1-41FE-9065-8A6C1EC49E29}" srcOrd="0" destOrd="0" presId="urn:microsoft.com/office/officeart/2005/8/layout/hierarchy3"/>
    <dgm:cxn modelId="{9C1DCEEE-3297-4B31-A8C2-BC2E82E87203}" type="presParOf" srcId="{B65E71B9-6DFB-4ED3-807B-5C15AD16B749}" destId="{2476894B-EAA1-4684-9524-EB149F19962B}" srcOrd="1" destOrd="0" presId="urn:microsoft.com/office/officeart/2005/8/layout/hierarchy3"/>
    <dgm:cxn modelId="{CE234253-5572-4C83-A14F-610A87F25395}" type="presParOf" srcId="{B65E71B9-6DFB-4ED3-807B-5C15AD16B749}" destId="{E132B2FB-B548-47D7-B1A4-BE8AA114A618}" srcOrd="2" destOrd="0" presId="urn:microsoft.com/office/officeart/2005/8/layout/hierarchy3"/>
    <dgm:cxn modelId="{4427955E-ED48-4226-BE40-2BFB5804907E}" type="presParOf" srcId="{B65E71B9-6DFB-4ED3-807B-5C15AD16B749}" destId="{17517510-45F2-45FE-B423-CA099669F167}" srcOrd="3" destOrd="0" presId="urn:microsoft.com/office/officeart/2005/8/layout/hierarchy3"/>
    <dgm:cxn modelId="{963C6A4D-BEA4-4C93-95E5-1649A169E1B6}" type="presParOf" srcId="{B65E71B9-6DFB-4ED3-807B-5C15AD16B749}" destId="{F8F55A88-B848-4131-9349-C21DB73EC9DB}" srcOrd="4" destOrd="0" presId="urn:microsoft.com/office/officeart/2005/8/layout/hierarchy3"/>
    <dgm:cxn modelId="{E7D2EBEE-2A77-44C6-9477-D963335D26EC}" type="presParOf" srcId="{B65E71B9-6DFB-4ED3-807B-5C15AD16B749}" destId="{DFD655F6-0B59-44BF-A4EB-FBE69C69C840}" srcOrd="5" destOrd="0" presId="urn:microsoft.com/office/officeart/2005/8/layout/hierarchy3"/>
    <dgm:cxn modelId="{FF67BCB5-8F75-48D4-A70D-107898A4204A}" type="presParOf" srcId="{B65E71B9-6DFB-4ED3-807B-5C15AD16B749}" destId="{D1D7E443-D565-4806-BD59-F0900E5C44EF}" srcOrd="6" destOrd="0" presId="urn:microsoft.com/office/officeart/2005/8/layout/hierarchy3"/>
    <dgm:cxn modelId="{93FEC16C-7710-4EED-94FE-496CCCF4B7B8}" type="presParOf" srcId="{B65E71B9-6DFB-4ED3-807B-5C15AD16B749}" destId="{547B1F12-3C6D-4286-A2DB-6406C47EF7DA}" srcOrd="7" destOrd="0" presId="urn:microsoft.com/office/officeart/2005/8/layout/hierarchy3"/>
    <dgm:cxn modelId="{9A2E573D-6BB6-4EC3-BF1F-9958879DD474}" type="presParOf" srcId="{B65E71B9-6DFB-4ED3-807B-5C15AD16B749}" destId="{FEC3450C-8D0A-44AF-BAFB-24B79BAF3197}" srcOrd="8" destOrd="0" presId="urn:microsoft.com/office/officeart/2005/8/layout/hierarchy3"/>
    <dgm:cxn modelId="{E3C5D8BF-8422-4CA5-B714-71D82FF5FF01}" type="presParOf" srcId="{B65E71B9-6DFB-4ED3-807B-5C15AD16B749}" destId="{12C0DD0C-58FE-4B11-884C-74A3C48C3A68}" srcOrd="9" destOrd="0" presId="urn:microsoft.com/office/officeart/2005/8/layout/hierarchy3"/>
    <dgm:cxn modelId="{4AF100E3-4B15-4F86-8822-FAD0A9FEE9F0}" type="presParOf" srcId="{B65E71B9-6DFB-4ED3-807B-5C15AD16B749}" destId="{1266477C-7E5B-43A3-883C-8AD83BC51581}" srcOrd="10" destOrd="0" presId="urn:microsoft.com/office/officeart/2005/8/layout/hierarchy3"/>
    <dgm:cxn modelId="{A923F0C6-D4D7-4254-927E-46C7C1B99E86}" type="presParOf" srcId="{B65E71B9-6DFB-4ED3-807B-5C15AD16B749}" destId="{14B74B50-ADA1-450C-A03B-6C975C5AD461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D30B7-5E63-4172-82A2-365B81B6480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6B6896-6383-4886-8AB7-CA09F26374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bg1"/>
              </a:solidFill>
            </a:rPr>
            <a:t>N-gram Analysis    ( like: Bi-</a:t>
          </a:r>
          <a:r>
            <a:rPr lang="en-US" b="1" dirty="0" err="1">
              <a:solidFill>
                <a:schemeClr val="bg1"/>
              </a:solidFill>
            </a:rPr>
            <a:t>grams,Tri</a:t>
          </a:r>
          <a:r>
            <a:rPr lang="en-US" b="1" dirty="0">
              <a:solidFill>
                <a:schemeClr val="bg1"/>
              </a:solidFill>
            </a:rPr>
            <a:t>-grams etc.)</a:t>
          </a:r>
          <a:endParaRPr lang="en-US" dirty="0">
            <a:solidFill>
              <a:schemeClr val="bg1"/>
            </a:solidFill>
          </a:endParaRPr>
        </a:p>
      </dgm:t>
    </dgm:pt>
    <dgm:pt modelId="{A82D547C-F08D-43E5-BA83-B7C04719A101}" type="parTrans" cxnId="{99B496D1-DF17-4D60-8485-8085BD81C089}">
      <dgm:prSet/>
      <dgm:spPr/>
      <dgm:t>
        <a:bodyPr/>
        <a:lstStyle/>
        <a:p>
          <a:endParaRPr lang="en-US"/>
        </a:p>
      </dgm:t>
    </dgm:pt>
    <dgm:pt modelId="{AD55C3EA-D539-4DF5-87D2-44E1B1D255C2}" type="sibTrans" cxnId="{99B496D1-DF17-4D60-8485-8085BD81C089}">
      <dgm:prSet/>
      <dgm:spPr/>
      <dgm:t>
        <a:bodyPr/>
        <a:lstStyle/>
        <a:p>
          <a:endParaRPr lang="en-US"/>
        </a:p>
      </dgm:t>
    </dgm:pt>
    <dgm:pt modelId="{840894D0-3596-471B-BE16-A3855315DB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bg1"/>
              </a:solidFill>
            </a:rPr>
            <a:t>Semantic Analysis</a:t>
          </a:r>
          <a:endParaRPr lang="en-US" dirty="0">
            <a:solidFill>
              <a:schemeClr val="bg1"/>
            </a:solidFill>
          </a:endParaRPr>
        </a:p>
      </dgm:t>
    </dgm:pt>
    <dgm:pt modelId="{77C287FE-71AC-4630-9FCD-7330A9CFC5A8}" type="parTrans" cxnId="{CDE13DF5-3D65-4A5E-9DEF-5C71784C2BE5}">
      <dgm:prSet/>
      <dgm:spPr/>
      <dgm:t>
        <a:bodyPr/>
        <a:lstStyle/>
        <a:p>
          <a:endParaRPr lang="en-US"/>
        </a:p>
      </dgm:t>
    </dgm:pt>
    <dgm:pt modelId="{8E0B9E8F-1AB8-45D7-B906-BBB2D081DADA}" type="sibTrans" cxnId="{CDE13DF5-3D65-4A5E-9DEF-5C71784C2BE5}">
      <dgm:prSet/>
      <dgm:spPr/>
      <dgm:t>
        <a:bodyPr/>
        <a:lstStyle/>
        <a:p>
          <a:endParaRPr lang="en-US"/>
        </a:p>
      </dgm:t>
    </dgm:pt>
    <dgm:pt modelId="{DD017228-EAC2-4DAB-8C89-4838CF8948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bg1"/>
              </a:solidFill>
            </a:rPr>
            <a:t>Model deployment on cloud</a:t>
          </a:r>
        </a:p>
      </dgm:t>
    </dgm:pt>
    <dgm:pt modelId="{569E7408-47E7-4664-8C1F-956B8291CFFB}" type="sibTrans" cxnId="{AF83369E-8874-4859-8EE2-750684B11D6B}">
      <dgm:prSet/>
      <dgm:spPr/>
      <dgm:t>
        <a:bodyPr/>
        <a:lstStyle/>
        <a:p>
          <a:endParaRPr lang="en-IN"/>
        </a:p>
      </dgm:t>
    </dgm:pt>
    <dgm:pt modelId="{DFFD325F-7059-4897-A600-6C9CFDC8B100}" type="parTrans" cxnId="{AF83369E-8874-4859-8EE2-750684B11D6B}">
      <dgm:prSet/>
      <dgm:spPr/>
      <dgm:t>
        <a:bodyPr/>
        <a:lstStyle/>
        <a:p>
          <a:endParaRPr lang="en-IN"/>
        </a:p>
      </dgm:t>
    </dgm:pt>
    <dgm:pt modelId="{C224F805-45B7-45B6-A1B4-F9C4CD2E0EC9}" type="pres">
      <dgm:prSet presAssocID="{A38D30B7-5E63-4172-82A2-365B81B64800}" presName="root" presStyleCnt="0">
        <dgm:presLayoutVars>
          <dgm:dir/>
          <dgm:resizeHandles val="exact"/>
        </dgm:presLayoutVars>
      </dgm:prSet>
      <dgm:spPr/>
    </dgm:pt>
    <dgm:pt modelId="{74AD0633-3239-4321-BC5B-F2BEE23C39F3}" type="pres">
      <dgm:prSet presAssocID="{7C6B6896-6383-4886-8AB7-CA09F26374AF}" presName="compNode" presStyleCnt="0"/>
      <dgm:spPr/>
    </dgm:pt>
    <dgm:pt modelId="{BB12211C-8820-47AB-B90C-A86956FED5DB}" type="pres">
      <dgm:prSet presAssocID="{7C6B6896-6383-4886-8AB7-CA09F26374AF}" presName="iconBgRect" presStyleLbl="bgShp" presStyleIdx="0" presStyleCnt="3"/>
      <dgm:spPr/>
    </dgm:pt>
    <dgm:pt modelId="{27593879-CCB7-4785-A802-EC8227106A64}" type="pres">
      <dgm:prSet presAssocID="{7C6B6896-6383-4886-8AB7-CA09F26374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07CC926-B1B7-416D-B600-D5783276F35F}" type="pres">
      <dgm:prSet presAssocID="{7C6B6896-6383-4886-8AB7-CA09F26374AF}" presName="spaceRect" presStyleCnt="0"/>
      <dgm:spPr/>
    </dgm:pt>
    <dgm:pt modelId="{E637C4B1-3994-47BF-9E13-9237F856B79E}" type="pres">
      <dgm:prSet presAssocID="{7C6B6896-6383-4886-8AB7-CA09F26374AF}" presName="textRect" presStyleLbl="revTx" presStyleIdx="0" presStyleCnt="3">
        <dgm:presLayoutVars>
          <dgm:chMax val="1"/>
          <dgm:chPref val="1"/>
        </dgm:presLayoutVars>
      </dgm:prSet>
      <dgm:spPr/>
    </dgm:pt>
    <dgm:pt modelId="{40C17628-7251-4A35-8964-F6D5DEAEC791}" type="pres">
      <dgm:prSet presAssocID="{AD55C3EA-D539-4DF5-87D2-44E1B1D255C2}" presName="sibTrans" presStyleCnt="0"/>
      <dgm:spPr/>
    </dgm:pt>
    <dgm:pt modelId="{7077D79F-22F6-46A4-8A4B-A1CE9E9143AE}" type="pres">
      <dgm:prSet presAssocID="{840894D0-3596-471B-BE16-A3855315DB1C}" presName="compNode" presStyleCnt="0"/>
      <dgm:spPr/>
    </dgm:pt>
    <dgm:pt modelId="{043A7927-F104-49CB-8366-9227F7FBD616}" type="pres">
      <dgm:prSet presAssocID="{840894D0-3596-471B-BE16-A3855315DB1C}" presName="iconBgRect" presStyleLbl="bgShp" presStyleIdx="1" presStyleCnt="3"/>
      <dgm:spPr/>
    </dgm:pt>
    <dgm:pt modelId="{988D2DCA-E8EC-4A26-8AD4-CCF6FAC8ACCB}" type="pres">
      <dgm:prSet presAssocID="{840894D0-3596-471B-BE16-A3855315DB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A20DE0C-F919-43E3-8251-FF56A5411821}" type="pres">
      <dgm:prSet presAssocID="{840894D0-3596-471B-BE16-A3855315DB1C}" presName="spaceRect" presStyleCnt="0"/>
      <dgm:spPr/>
    </dgm:pt>
    <dgm:pt modelId="{C6C95FE8-6D1D-4C3A-8C42-E8F3304A2CEB}" type="pres">
      <dgm:prSet presAssocID="{840894D0-3596-471B-BE16-A3855315DB1C}" presName="textRect" presStyleLbl="revTx" presStyleIdx="1" presStyleCnt="3">
        <dgm:presLayoutVars>
          <dgm:chMax val="1"/>
          <dgm:chPref val="1"/>
        </dgm:presLayoutVars>
      </dgm:prSet>
      <dgm:spPr/>
    </dgm:pt>
    <dgm:pt modelId="{A89CEA3D-E501-4153-9363-297473E58FA2}" type="pres">
      <dgm:prSet presAssocID="{8E0B9E8F-1AB8-45D7-B906-BBB2D081DADA}" presName="sibTrans" presStyleCnt="0"/>
      <dgm:spPr/>
    </dgm:pt>
    <dgm:pt modelId="{275D9CAD-F698-4E7F-A032-2F14068CAF87}" type="pres">
      <dgm:prSet presAssocID="{DD017228-EAC2-4DAB-8C89-4838CF894874}" presName="compNode" presStyleCnt="0"/>
      <dgm:spPr/>
    </dgm:pt>
    <dgm:pt modelId="{08DCCFCC-39B4-4572-9BF4-7455B471F6F7}" type="pres">
      <dgm:prSet presAssocID="{DD017228-EAC2-4DAB-8C89-4838CF894874}" presName="iconBgRect" presStyleLbl="bgShp" presStyleIdx="2" presStyleCnt="3"/>
      <dgm:spPr/>
    </dgm:pt>
    <dgm:pt modelId="{74400890-9B07-442B-80AF-0A53C96C63AC}" type="pres">
      <dgm:prSet presAssocID="{DD017228-EAC2-4DAB-8C89-4838CF8948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C2461916-F493-4920-9A12-8726149E2E69}" type="pres">
      <dgm:prSet presAssocID="{DD017228-EAC2-4DAB-8C89-4838CF894874}" presName="spaceRect" presStyleCnt="0"/>
      <dgm:spPr/>
    </dgm:pt>
    <dgm:pt modelId="{CACD23A9-0E65-49A4-A14A-AC25C39B935F}" type="pres">
      <dgm:prSet presAssocID="{DD017228-EAC2-4DAB-8C89-4838CF8948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A8325C-97AF-49BD-B292-8FAA873E2099}" type="presOf" srcId="{840894D0-3596-471B-BE16-A3855315DB1C}" destId="{C6C95FE8-6D1D-4C3A-8C42-E8F3304A2CEB}" srcOrd="0" destOrd="0" presId="urn:microsoft.com/office/officeart/2018/5/layout/IconCircleLabelList"/>
    <dgm:cxn modelId="{C1B73063-EF0C-476D-9BE1-5D85F920D5CA}" type="presOf" srcId="{A38D30B7-5E63-4172-82A2-365B81B64800}" destId="{C224F805-45B7-45B6-A1B4-F9C4CD2E0EC9}" srcOrd="0" destOrd="0" presId="urn:microsoft.com/office/officeart/2018/5/layout/IconCircleLabelList"/>
    <dgm:cxn modelId="{10790055-ABA2-499D-8BFF-333F0A776117}" type="presOf" srcId="{7C6B6896-6383-4886-8AB7-CA09F26374AF}" destId="{E637C4B1-3994-47BF-9E13-9237F856B79E}" srcOrd="0" destOrd="0" presId="urn:microsoft.com/office/officeart/2018/5/layout/IconCircleLabelList"/>
    <dgm:cxn modelId="{AF83369E-8874-4859-8EE2-750684B11D6B}" srcId="{A38D30B7-5E63-4172-82A2-365B81B64800}" destId="{DD017228-EAC2-4DAB-8C89-4838CF894874}" srcOrd="2" destOrd="0" parTransId="{DFFD325F-7059-4897-A600-6C9CFDC8B100}" sibTransId="{569E7408-47E7-4664-8C1F-956B8291CFFB}"/>
    <dgm:cxn modelId="{EFB13EB5-A03E-42FC-8AE4-3BE37E8DB132}" type="presOf" srcId="{DD017228-EAC2-4DAB-8C89-4838CF894874}" destId="{CACD23A9-0E65-49A4-A14A-AC25C39B935F}" srcOrd="0" destOrd="0" presId="urn:microsoft.com/office/officeart/2018/5/layout/IconCircleLabelList"/>
    <dgm:cxn modelId="{99B496D1-DF17-4D60-8485-8085BD81C089}" srcId="{A38D30B7-5E63-4172-82A2-365B81B64800}" destId="{7C6B6896-6383-4886-8AB7-CA09F26374AF}" srcOrd="0" destOrd="0" parTransId="{A82D547C-F08D-43E5-BA83-B7C04719A101}" sibTransId="{AD55C3EA-D539-4DF5-87D2-44E1B1D255C2}"/>
    <dgm:cxn modelId="{CDE13DF5-3D65-4A5E-9DEF-5C71784C2BE5}" srcId="{A38D30B7-5E63-4172-82A2-365B81B64800}" destId="{840894D0-3596-471B-BE16-A3855315DB1C}" srcOrd="1" destOrd="0" parTransId="{77C287FE-71AC-4630-9FCD-7330A9CFC5A8}" sibTransId="{8E0B9E8F-1AB8-45D7-B906-BBB2D081DADA}"/>
    <dgm:cxn modelId="{C3398687-AD78-4F70-AF06-0456DEB0CA9B}" type="presParOf" srcId="{C224F805-45B7-45B6-A1B4-F9C4CD2E0EC9}" destId="{74AD0633-3239-4321-BC5B-F2BEE23C39F3}" srcOrd="0" destOrd="0" presId="urn:microsoft.com/office/officeart/2018/5/layout/IconCircleLabelList"/>
    <dgm:cxn modelId="{1C8FDC04-357E-4AD8-AB2A-D095B664EB4A}" type="presParOf" srcId="{74AD0633-3239-4321-BC5B-F2BEE23C39F3}" destId="{BB12211C-8820-47AB-B90C-A86956FED5DB}" srcOrd="0" destOrd="0" presId="urn:microsoft.com/office/officeart/2018/5/layout/IconCircleLabelList"/>
    <dgm:cxn modelId="{35FBDB77-79D5-4203-A79F-7A5C8899589E}" type="presParOf" srcId="{74AD0633-3239-4321-BC5B-F2BEE23C39F3}" destId="{27593879-CCB7-4785-A802-EC8227106A64}" srcOrd="1" destOrd="0" presId="urn:microsoft.com/office/officeart/2018/5/layout/IconCircleLabelList"/>
    <dgm:cxn modelId="{473ACC4A-6644-4A8C-8FA5-B0847F9B7833}" type="presParOf" srcId="{74AD0633-3239-4321-BC5B-F2BEE23C39F3}" destId="{607CC926-B1B7-416D-B600-D5783276F35F}" srcOrd="2" destOrd="0" presId="urn:microsoft.com/office/officeart/2018/5/layout/IconCircleLabelList"/>
    <dgm:cxn modelId="{015A3D99-34D6-46D8-96AC-CCBD13E2C79F}" type="presParOf" srcId="{74AD0633-3239-4321-BC5B-F2BEE23C39F3}" destId="{E637C4B1-3994-47BF-9E13-9237F856B79E}" srcOrd="3" destOrd="0" presId="urn:microsoft.com/office/officeart/2018/5/layout/IconCircleLabelList"/>
    <dgm:cxn modelId="{6150D87B-8788-41DC-9886-DEDE8555A204}" type="presParOf" srcId="{C224F805-45B7-45B6-A1B4-F9C4CD2E0EC9}" destId="{40C17628-7251-4A35-8964-F6D5DEAEC791}" srcOrd="1" destOrd="0" presId="urn:microsoft.com/office/officeart/2018/5/layout/IconCircleLabelList"/>
    <dgm:cxn modelId="{5851748F-5DC5-415C-AB75-799C7FBD31E5}" type="presParOf" srcId="{C224F805-45B7-45B6-A1B4-F9C4CD2E0EC9}" destId="{7077D79F-22F6-46A4-8A4B-A1CE9E9143AE}" srcOrd="2" destOrd="0" presId="urn:microsoft.com/office/officeart/2018/5/layout/IconCircleLabelList"/>
    <dgm:cxn modelId="{F3F43CAE-6AEE-4C20-AAD3-DEB037A909DB}" type="presParOf" srcId="{7077D79F-22F6-46A4-8A4B-A1CE9E9143AE}" destId="{043A7927-F104-49CB-8366-9227F7FBD616}" srcOrd="0" destOrd="0" presId="urn:microsoft.com/office/officeart/2018/5/layout/IconCircleLabelList"/>
    <dgm:cxn modelId="{4BB82309-3554-4EFF-8C76-18E1E701C55C}" type="presParOf" srcId="{7077D79F-22F6-46A4-8A4B-A1CE9E9143AE}" destId="{988D2DCA-E8EC-4A26-8AD4-CCF6FAC8ACCB}" srcOrd="1" destOrd="0" presId="urn:microsoft.com/office/officeart/2018/5/layout/IconCircleLabelList"/>
    <dgm:cxn modelId="{29C62590-DC51-48BB-85AE-40B04C0D6A3C}" type="presParOf" srcId="{7077D79F-22F6-46A4-8A4B-A1CE9E9143AE}" destId="{3A20DE0C-F919-43E3-8251-FF56A5411821}" srcOrd="2" destOrd="0" presId="urn:microsoft.com/office/officeart/2018/5/layout/IconCircleLabelList"/>
    <dgm:cxn modelId="{9F830F93-97F2-4B2E-A748-02F27C23D433}" type="presParOf" srcId="{7077D79F-22F6-46A4-8A4B-A1CE9E9143AE}" destId="{C6C95FE8-6D1D-4C3A-8C42-E8F3304A2CEB}" srcOrd="3" destOrd="0" presId="urn:microsoft.com/office/officeart/2018/5/layout/IconCircleLabelList"/>
    <dgm:cxn modelId="{402D437A-B3BC-4788-BF01-90EBD2175B04}" type="presParOf" srcId="{C224F805-45B7-45B6-A1B4-F9C4CD2E0EC9}" destId="{A89CEA3D-E501-4153-9363-297473E58FA2}" srcOrd="3" destOrd="0" presId="urn:microsoft.com/office/officeart/2018/5/layout/IconCircleLabelList"/>
    <dgm:cxn modelId="{FE4E0C97-7642-4D31-954D-13534FB71520}" type="presParOf" srcId="{C224F805-45B7-45B6-A1B4-F9C4CD2E0EC9}" destId="{275D9CAD-F698-4E7F-A032-2F14068CAF87}" srcOrd="4" destOrd="0" presId="urn:microsoft.com/office/officeart/2018/5/layout/IconCircleLabelList"/>
    <dgm:cxn modelId="{E7A14E75-A2FC-45BB-BB19-588CA86C7F9A}" type="presParOf" srcId="{275D9CAD-F698-4E7F-A032-2F14068CAF87}" destId="{08DCCFCC-39B4-4572-9BF4-7455B471F6F7}" srcOrd="0" destOrd="0" presId="urn:microsoft.com/office/officeart/2018/5/layout/IconCircleLabelList"/>
    <dgm:cxn modelId="{8DDAC723-403C-443A-A2F2-0A8D6B90EC6C}" type="presParOf" srcId="{275D9CAD-F698-4E7F-A032-2F14068CAF87}" destId="{74400890-9B07-442B-80AF-0A53C96C63AC}" srcOrd="1" destOrd="0" presId="urn:microsoft.com/office/officeart/2018/5/layout/IconCircleLabelList"/>
    <dgm:cxn modelId="{ACA934FF-8238-41ED-9357-31EFF4956C9C}" type="presParOf" srcId="{275D9CAD-F698-4E7F-A032-2F14068CAF87}" destId="{C2461916-F493-4920-9A12-8726149E2E69}" srcOrd="2" destOrd="0" presId="urn:microsoft.com/office/officeart/2018/5/layout/IconCircleLabelList"/>
    <dgm:cxn modelId="{B4FDE5CA-6E63-4824-8B43-F83A1C4DD524}" type="presParOf" srcId="{275D9CAD-F698-4E7F-A032-2F14068CAF87}" destId="{CACD23A9-0E65-49A4-A14A-AC25C39B93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64647-F982-4020-B2AF-DE8ED6B8998C}">
      <dsp:nvSpPr>
        <dsp:cNvPr id="0" name=""/>
        <dsp:cNvSpPr/>
      </dsp:nvSpPr>
      <dsp:spPr>
        <a:xfrm>
          <a:off x="3729051" y="1245328"/>
          <a:ext cx="2638331" cy="457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46"/>
              </a:lnTo>
              <a:lnTo>
                <a:pt x="2638331" y="228946"/>
              </a:lnTo>
              <a:lnTo>
                <a:pt x="2638331" y="45789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89283-5897-48D1-BD58-37E52FC3491E}">
      <dsp:nvSpPr>
        <dsp:cNvPr id="0" name=""/>
        <dsp:cNvSpPr/>
      </dsp:nvSpPr>
      <dsp:spPr>
        <a:xfrm>
          <a:off x="3683331" y="1245328"/>
          <a:ext cx="91440" cy="4578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789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6F344-4D63-4A46-8AF6-F4F3B6CAC24A}">
      <dsp:nvSpPr>
        <dsp:cNvPr id="0" name=""/>
        <dsp:cNvSpPr/>
      </dsp:nvSpPr>
      <dsp:spPr>
        <a:xfrm>
          <a:off x="1090720" y="1245328"/>
          <a:ext cx="2638331" cy="457892"/>
        </a:xfrm>
        <a:custGeom>
          <a:avLst/>
          <a:gdLst/>
          <a:ahLst/>
          <a:cxnLst/>
          <a:rect l="0" t="0" r="0" b="0"/>
          <a:pathLst>
            <a:path>
              <a:moveTo>
                <a:pt x="2638331" y="0"/>
              </a:moveTo>
              <a:lnTo>
                <a:pt x="2638331" y="228946"/>
              </a:lnTo>
              <a:lnTo>
                <a:pt x="0" y="228946"/>
              </a:lnTo>
              <a:lnTo>
                <a:pt x="0" y="45789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10295-729B-4DD3-AB96-5538E2E052BD}">
      <dsp:nvSpPr>
        <dsp:cNvPr id="0" name=""/>
        <dsp:cNvSpPr/>
      </dsp:nvSpPr>
      <dsp:spPr>
        <a:xfrm>
          <a:off x="2638832" y="155109"/>
          <a:ext cx="2180439" cy="1090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PREPROCESSING</a:t>
          </a:r>
          <a:endParaRPr lang="en-IN" sz="2100" b="1" kern="1200" dirty="0"/>
        </a:p>
      </dsp:txBody>
      <dsp:txXfrm>
        <a:off x="2638832" y="155109"/>
        <a:ext cx="2180439" cy="1090219"/>
      </dsp:txXfrm>
    </dsp:sp>
    <dsp:sp modelId="{A992497C-61D8-4E6E-87D9-0A8E6BC870A5}">
      <dsp:nvSpPr>
        <dsp:cNvPr id="0" name=""/>
        <dsp:cNvSpPr/>
      </dsp:nvSpPr>
      <dsp:spPr>
        <a:xfrm>
          <a:off x="500" y="1703221"/>
          <a:ext cx="2180439" cy="109021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CLEANING</a:t>
          </a:r>
          <a:endParaRPr lang="en-IN" sz="1600" b="1" kern="1200" dirty="0"/>
        </a:p>
      </dsp:txBody>
      <dsp:txXfrm>
        <a:off x="500" y="1703221"/>
        <a:ext cx="2180439" cy="1090219"/>
      </dsp:txXfrm>
    </dsp:sp>
    <dsp:sp modelId="{4EB47780-BECE-44AA-A976-9F03189A0348}">
      <dsp:nvSpPr>
        <dsp:cNvPr id="0" name=""/>
        <dsp:cNvSpPr/>
      </dsp:nvSpPr>
      <dsp:spPr>
        <a:xfrm>
          <a:off x="2638832" y="1703221"/>
          <a:ext cx="2180439" cy="109021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REDUCTION</a:t>
          </a:r>
          <a:endParaRPr lang="en-IN" sz="1600" b="1" kern="1200" dirty="0"/>
        </a:p>
      </dsp:txBody>
      <dsp:txXfrm>
        <a:off x="2638832" y="1703221"/>
        <a:ext cx="2180439" cy="1090219"/>
      </dsp:txXfrm>
    </dsp:sp>
    <dsp:sp modelId="{34D87BC5-D3CB-42EA-96B3-30691959B42D}">
      <dsp:nvSpPr>
        <dsp:cNvPr id="0" name=""/>
        <dsp:cNvSpPr/>
      </dsp:nvSpPr>
      <dsp:spPr>
        <a:xfrm>
          <a:off x="5277163" y="1703221"/>
          <a:ext cx="2180439" cy="109021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TRANSFORMATION</a:t>
          </a:r>
          <a:endParaRPr lang="en-IN" sz="1600" b="1" kern="1200" dirty="0"/>
        </a:p>
      </dsp:txBody>
      <dsp:txXfrm>
        <a:off x="5277163" y="1703221"/>
        <a:ext cx="2180439" cy="1090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5D308-9BF5-4C80-9BC1-AA6D54415726}">
      <dsp:nvSpPr>
        <dsp:cNvPr id="0" name=""/>
        <dsp:cNvSpPr/>
      </dsp:nvSpPr>
      <dsp:spPr>
        <a:xfrm>
          <a:off x="2577722" y="0"/>
          <a:ext cx="1922256" cy="593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Models used</a:t>
          </a:r>
          <a:endParaRPr lang="en-IN" sz="2300" b="1" kern="1200" dirty="0"/>
        </a:p>
      </dsp:txBody>
      <dsp:txXfrm>
        <a:off x="2595102" y="17380"/>
        <a:ext cx="1887496" cy="558641"/>
      </dsp:txXfrm>
    </dsp:sp>
    <dsp:sp modelId="{0BB952CF-6CC1-41FE-9065-8A6C1EC49E29}">
      <dsp:nvSpPr>
        <dsp:cNvPr id="0" name=""/>
        <dsp:cNvSpPr/>
      </dsp:nvSpPr>
      <dsp:spPr>
        <a:xfrm>
          <a:off x="2769948" y="593401"/>
          <a:ext cx="225746" cy="395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824"/>
              </a:lnTo>
              <a:lnTo>
                <a:pt x="225746" y="395824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6894B-EAA1-4684-9524-EB149F19962B}">
      <dsp:nvSpPr>
        <dsp:cNvPr id="0" name=""/>
        <dsp:cNvSpPr/>
      </dsp:nvSpPr>
      <dsp:spPr>
        <a:xfrm>
          <a:off x="2995695" y="744394"/>
          <a:ext cx="2519479" cy="489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Font typeface="+mj-lt"/>
            <a:buNone/>
          </a:pPr>
          <a:r>
            <a:rPr lang="en-US" sz="1500" b="1" kern="1200"/>
            <a:t>KNN (KNearestNeighbors)</a:t>
          </a:r>
          <a:endParaRPr lang="en-IN" sz="1500" kern="1200" dirty="0"/>
        </a:p>
      </dsp:txBody>
      <dsp:txXfrm>
        <a:off x="3010037" y="758736"/>
        <a:ext cx="2490795" cy="460979"/>
      </dsp:txXfrm>
    </dsp:sp>
    <dsp:sp modelId="{E132B2FB-B548-47D7-B1A4-BE8AA114A618}">
      <dsp:nvSpPr>
        <dsp:cNvPr id="0" name=""/>
        <dsp:cNvSpPr/>
      </dsp:nvSpPr>
      <dsp:spPr>
        <a:xfrm>
          <a:off x="2769948" y="593401"/>
          <a:ext cx="225746" cy="1050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050"/>
              </a:lnTo>
              <a:lnTo>
                <a:pt x="225746" y="1050050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17510-45F2-45FE-B423-CA099669F167}">
      <dsp:nvSpPr>
        <dsp:cNvPr id="0" name=""/>
        <dsp:cNvSpPr/>
      </dsp:nvSpPr>
      <dsp:spPr>
        <a:xfrm>
          <a:off x="2995695" y="1383812"/>
          <a:ext cx="2571685" cy="519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Font typeface="+mj-lt"/>
            <a:buNone/>
          </a:pPr>
          <a:r>
            <a:rPr lang="en-US" sz="1500" b="1" kern="1200"/>
            <a:t>SVM (Static Vector Machine)</a:t>
          </a:r>
          <a:endParaRPr lang="en-IN" sz="1500" kern="1200" dirty="0"/>
        </a:p>
      </dsp:txBody>
      <dsp:txXfrm>
        <a:off x="3010904" y="1399021"/>
        <a:ext cx="2541267" cy="488860"/>
      </dsp:txXfrm>
    </dsp:sp>
    <dsp:sp modelId="{F8F55A88-B848-4131-9349-C21DB73EC9DB}">
      <dsp:nvSpPr>
        <dsp:cNvPr id="0" name=""/>
        <dsp:cNvSpPr/>
      </dsp:nvSpPr>
      <dsp:spPr>
        <a:xfrm>
          <a:off x="2769948" y="593401"/>
          <a:ext cx="225746" cy="171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332"/>
              </a:lnTo>
              <a:lnTo>
                <a:pt x="225746" y="1716332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655F6-0B59-44BF-A4EB-FBE69C69C840}">
      <dsp:nvSpPr>
        <dsp:cNvPr id="0" name=""/>
        <dsp:cNvSpPr/>
      </dsp:nvSpPr>
      <dsp:spPr>
        <a:xfrm>
          <a:off x="2995695" y="2052846"/>
          <a:ext cx="2404055" cy="513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Font typeface="+mj-lt"/>
            <a:buNone/>
          </a:pPr>
          <a:r>
            <a:rPr lang="en-US" sz="1500" b="1" kern="1200"/>
            <a:t>Logistic Regresson</a:t>
          </a:r>
          <a:endParaRPr lang="en-IN" sz="1500" kern="1200" dirty="0"/>
        </a:p>
      </dsp:txBody>
      <dsp:txXfrm>
        <a:off x="3010743" y="2067894"/>
        <a:ext cx="2373959" cy="483677"/>
      </dsp:txXfrm>
    </dsp:sp>
    <dsp:sp modelId="{D1D7E443-D565-4806-BD59-F0900E5C44EF}">
      <dsp:nvSpPr>
        <dsp:cNvPr id="0" name=""/>
        <dsp:cNvSpPr/>
      </dsp:nvSpPr>
      <dsp:spPr>
        <a:xfrm>
          <a:off x="2769948" y="593401"/>
          <a:ext cx="225746" cy="2352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078"/>
              </a:lnTo>
              <a:lnTo>
                <a:pt x="225746" y="235207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1F12-3C6D-4286-A2DB-6406C47EF7DA}">
      <dsp:nvSpPr>
        <dsp:cNvPr id="0" name=""/>
        <dsp:cNvSpPr/>
      </dsp:nvSpPr>
      <dsp:spPr>
        <a:xfrm>
          <a:off x="2995695" y="2716375"/>
          <a:ext cx="2442028" cy="458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Font typeface="+mj-lt"/>
            <a:buNone/>
          </a:pPr>
          <a:r>
            <a:rPr lang="en-US" sz="1500" b="1" kern="1200"/>
            <a:t>AdaBoost</a:t>
          </a:r>
          <a:endParaRPr lang="en-IN" sz="1500" kern="1200" dirty="0"/>
        </a:p>
      </dsp:txBody>
      <dsp:txXfrm>
        <a:off x="3009115" y="2729795"/>
        <a:ext cx="2415188" cy="431368"/>
      </dsp:txXfrm>
    </dsp:sp>
    <dsp:sp modelId="{FEC3450C-8D0A-44AF-BAFB-24B79BAF3197}">
      <dsp:nvSpPr>
        <dsp:cNvPr id="0" name=""/>
        <dsp:cNvSpPr/>
      </dsp:nvSpPr>
      <dsp:spPr>
        <a:xfrm>
          <a:off x="2769948" y="593401"/>
          <a:ext cx="225746" cy="297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033"/>
              </a:lnTo>
              <a:lnTo>
                <a:pt x="225746" y="29760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0DD0C-58FE-4B11-884C-74A3C48C3A68}">
      <dsp:nvSpPr>
        <dsp:cNvPr id="0" name=""/>
        <dsp:cNvSpPr/>
      </dsp:nvSpPr>
      <dsp:spPr>
        <a:xfrm>
          <a:off x="2995695" y="3324339"/>
          <a:ext cx="2498470" cy="490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Font typeface="+mj-lt"/>
            <a:buNone/>
          </a:pPr>
          <a:r>
            <a:rPr lang="en-IN" sz="1500" b="1" kern="1200"/>
            <a:t>XGBoost</a:t>
          </a:r>
          <a:endParaRPr lang="en-IN" sz="1500" kern="1200" dirty="0"/>
        </a:p>
      </dsp:txBody>
      <dsp:txXfrm>
        <a:off x="3010052" y="3338696"/>
        <a:ext cx="2469756" cy="461476"/>
      </dsp:txXfrm>
    </dsp:sp>
    <dsp:sp modelId="{1266477C-7E5B-43A3-883C-8AD83BC51581}">
      <dsp:nvSpPr>
        <dsp:cNvPr id="0" name=""/>
        <dsp:cNvSpPr/>
      </dsp:nvSpPr>
      <dsp:spPr>
        <a:xfrm>
          <a:off x="2769948" y="593401"/>
          <a:ext cx="225746" cy="3594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4608"/>
              </a:lnTo>
              <a:lnTo>
                <a:pt x="225746" y="359460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74B50-ADA1-450C-A03B-6C975C5AD461}">
      <dsp:nvSpPr>
        <dsp:cNvPr id="0" name=""/>
        <dsp:cNvSpPr/>
      </dsp:nvSpPr>
      <dsp:spPr>
        <a:xfrm>
          <a:off x="2995695" y="3964284"/>
          <a:ext cx="2441511" cy="447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Font typeface="+mj-lt"/>
            <a:buNone/>
          </a:pPr>
          <a:r>
            <a:rPr lang="en-IN" sz="1500" b="1" kern="1200"/>
            <a:t>Random Forest</a:t>
          </a:r>
          <a:endParaRPr lang="en-IN" sz="1500" b="1" kern="1200" dirty="0"/>
        </a:p>
      </dsp:txBody>
      <dsp:txXfrm>
        <a:off x="3008800" y="3977389"/>
        <a:ext cx="2415301" cy="421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2211C-8820-47AB-B90C-A86956FED5DB}">
      <dsp:nvSpPr>
        <dsp:cNvPr id="0" name=""/>
        <dsp:cNvSpPr/>
      </dsp:nvSpPr>
      <dsp:spPr>
        <a:xfrm>
          <a:off x="458893" y="480198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93879-CCB7-4785-A802-EC8227106A64}">
      <dsp:nvSpPr>
        <dsp:cNvPr id="0" name=""/>
        <dsp:cNvSpPr/>
      </dsp:nvSpPr>
      <dsp:spPr>
        <a:xfrm>
          <a:off x="714830" y="736135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7C4B1-3994-47BF-9E13-9237F856B79E}">
      <dsp:nvSpPr>
        <dsp:cNvPr id="0" name=""/>
        <dsp:cNvSpPr/>
      </dsp:nvSpPr>
      <dsp:spPr>
        <a:xfrm>
          <a:off x="74987" y="2055198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>
              <a:solidFill>
                <a:schemeClr val="bg1"/>
              </a:solidFill>
            </a:rPr>
            <a:t>N-gram Analysis    ( like: Bi-</a:t>
          </a:r>
          <a:r>
            <a:rPr lang="en-US" sz="1500" b="1" kern="1200" dirty="0" err="1">
              <a:solidFill>
                <a:schemeClr val="bg1"/>
              </a:solidFill>
            </a:rPr>
            <a:t>grams,Tri</a:t>
          </a:r>
          <a:r>
            <a:rPr lang="en-US" sz="1500" b="1" kern="1200" dirty="0">
              <a:solidFill>
                <a:schemeClr val="bg1"/>
              </a:solidFill>
            </a:rPr>
            <a:t>-grams etc.)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74987" y="2055198"/>
        <a:ext cx="1968750" cy="720000"/>
      </dsp:txXfrm>
    </dsp:sp>
    <dsp:sp modelId="{043A7927-F104-49CB-8366-9227F7FBD616}">
      <dsp:nvSpPr>
        <dsp:cNvPr id="0" name=""/>
        <dsp:cNvSpPr/>
      </dsp:nvSpPr>
      <dsp:spPr>
        <a:xfrm>
          <a:off x="2772174" y="480198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D2DCA-E8EC-4A26-8AD4-CCF6FAC8ACCB}">
      <dsp:nvSpPr>
        <dsp:cNvPr id="0" name=""/>
        <dsp:cNvSpPr/>
      </dsp:nvSpPr>
      <dsp:spPr>
        <a:xfrm>
          <a:off x="3028112" y="736135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95FE8-6D1D-4C3A-8C42-E8F3304A2CEB}">
      <dsp:nvSpPr>
        <dsp:cNvPr id="0" name=""/>
        <dsp:cNvSpPr/>
      </dsp:nvSpPr>
      <dsp:spPr>
        <a:xfrm>
          <a:off x="2388268" y="2055198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>
              <a:solidFill>
                <a:schemeClr val="bg1"/>
              </a:solidFill>
            </a:rPr>
            <a:t>Semantic Analysis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388268" y="2055198"/>
        <a:ext cx="1968750" cy="720000"/>
      </dsp:txXfrm>
    </dsp:sp>
    <dsp:sp modelId="{08DCCFCC-39B4-4572-9BF4-7455B471F6F7}">
      <dsp:nvSpPr>
        <dsp:cNvPr id="0" name=""/>
        <dsp:cNvSpPr/>
      </dsp:nvSpPr>
      <dsp:spPr>
        <a:xfrm>
          <a:off x="5085456" y="480198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00890-9B07-442B-80AF-0A53C96C63AC}">
      <dsp:nvSpPr>
        <dsp:cNvPr id="0" name=""/>
        <dsp:cNvSpPr/>
      </dsp:nvSpPr>
      <dsp:spPr>
        <a:xfrm>
          <a:off x="5341393" y="736135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D23A9-0E65-49A4-A14A-AC25C39B935F}">
      <dsp:nvSpPr>
        <dsp:cNvPr id="0" name=""/>
        <dsp:cNvSpPr/>
      </dsp:nvSpPr>
      <dsp:spPr>
        <a:xfrm>
          <a:off x="4701549" y="2055198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>
              <a:solidFill>
                <a:schemeClr val="bg1"/>
              </a:solidFill>
            </a:rPr>
            <a:t>Model deployment on cloud</a:t>
          </a:r>
        </a:p>
      </dsp:txBody>
      <dsp:txXfrm>
        <a:off x="4701549" y="2055198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8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9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4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55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10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84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78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1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5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3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14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C0DE0A-CB4A-4AE1-9140-4B693CE71EA9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9086BA-7098-4089-BC89-40D120997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95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  <p:sldLayoutId id="2147484199" r:id="rId13"/>
    <p:sldLayoutId id="2147484200" r:id="rId14"/>
    <p:sldLayoutId id="2147484201" r:id="rId15"/>
    <p:sldLayoutId id="2147484202" r:id="rId16"/>
    <p:sldLayoutId id="21474842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8593-FF30-42D1-B9C3-10E1A76F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428999"/>
          </a:xfrm>
        </p:spPr>
        <p:txBody>
          <a:bodyPr>
            <a:normAutofit/>
          </a:bodyPr>
          <a:lstStyle/>
          <a:p>
            <a:r>
              <a:rPr lang="en-US" b="1" dirty="0"/>
              <a:t>  DS_PROJECT on </a:t>
            </a:r>
            <a:br>
              <a:rPr lang="en-US" dirty="0"/>
            </a:br>
            <a:r>
              <a:rPr lang="en-US" dirty="0"/>
              <a:t>                      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sz="60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FAKE NEWS DETECTION</a:t>
            </a:r>
            <a:br>
              <a:rPr lang="en-US" sz="60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28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                    using Machine Learning &amp; Deep Learning</a:t>
            </a:r>
            <a:endParaRPr lang="en-IN" sz="28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Picture 4" descr="A close-up of several calculators&#10;&#10;Description automatically generated with low confidence">
            <a:extLst>
              <a:ext uri="{FF2B5EF4-FFF2-40B4-BE49-F238E27FC236}">
                <a16:creationId xmlns:a16="http://schemas.microsoft.com/office/drawing/2014/main" id="{055589DA-5C3A-49E5-B039-4D8531872C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36" y="4041913"/>
            <a:ext cx="8176591" cy="2676937"/>
          </a:xfrm>
          <a:prstGeom prst="rect">
            <a:avLst/>
          </a:prstGeom>
          <a:effectLst>
            <a:outerShdw blurRad="50800" dist="50800" dir="5400000" sx="3000" sy="3000" algn="ctr" rotWithShape="0">
              <a:srgbClr val="000000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D5598-3BDE-4A46-A515-8A94F190C933}"/>
              </a:ext>
            </a:extLst>
          </p:cNvPr>
          <p:cNvSpPr txBox="1"/>
          <p:nvPr/>
        </p:nvSpPr>
        <p:spPr>
          <a:xfrm>
            <a:off x="543339" y="4194601"/>
            <a:ext cx="3631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Goutam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Binayak Ghosal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Ashutosh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Pattnayak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Kamal Kishor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Kanhar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Alisha Das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81C4B-45A9-4508-8FB4-7218F378C063}"/>
              </a:ext>
            </a:extLst>
          </p:cNvPr>
          <p:cNvSpPr txBox="1"/>
          <p:nvPr/>
        </p:nvSpPr>
        <p:spPr>
          <a:xfrm>
            <a:off x="7977810" y="3322695"/>
            <a:ext cx="3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b="1" dirty="0">
                <a:solidFill>
                  <a:srgbClr val="FF0000"/>
                </a:solidFill>
              </a:rPr>
              <a:t> : </a:t>
            </a:r>
            <a:r>
              <a:rPr lang="en-US" b="1" dirty="0" err="1">
                <a:solidFill>
                  <a:srgbClr val="FF0000"/>
                </a:solidFill>
              </a:rPr>
              <a:t>Kaggle_dataset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Platform 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Google_Colab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0FD4C-EE7B-41B1-8F44-AC300CB602E4}"/>
              </a:ext>
            </a:extLst>
          </p:cNvPr>
          <p:cNvSpPr txBox="1"/>
          <p:nvPr/>
        </p:nvSpPr>
        <p:spPr>
          <a:xfrm>
            <a:off x="298173" y="5872224"/>
            <a:ext cx="298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Mentors: </a:t>
            </a:r>
            <a:r>
              <a:rPr lang="en-US" b="1" dirty="0" err="1">
                <a:solidFill>
                  <a:schemeClr val="bg1"/>
                </a:solidFill>
              </a:rPr>
              <a:t>Parijat</a:t>
            </a:r>
            <a:r>
              <a:rPr lang="en-US" b="1" dirty="0">
                <a:solidFill>
                  <a:schemeClr val="bg1"/>
                </a:solidFill>
              </a:rPr>
              <a:t> Roy Sir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Abhijit Sen Sir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CFC7-26A3-43DA-A21C-ACA50EA4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3211684"/>
            <a:ext cx="5411787" cy="811696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9AB3-251A-4760-A7A8-5EEB72DA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191" y="4343399"/>
            <a:ext cx="5027474" cy="141798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Develop a machine learning program to identify fake/unreliable news based on content acquired.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Shape 80">
            <a:extLst>
              <a:ext uri="{FF2B5EF4-FFF2-40B4-BE49-F238E27FC236}">
                <a16:creationId xmlns:a16="http://schemas.microsoft.com/office/drawing/2014/main" id="{0A0F8754-DF6A-4F6C-B005-0042FE2E949A}"/>
              </a:ext>
            </a:extLst>
          </p:cNvPr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39756" y="0"/>
            <a:ext cx="69458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D11D5E-F153-48F3-8616-F6C1CEB902D4}"/>
              </a:ext>
            </a:extLst>
          </p:cNvPr>
          <p:cNvSpPr txBox="1"/>
          <p:nvPr/>
        </p:nvSpPr>
        <p:spPr>
          <a:xfrm>
            <a:off x="490330" y="198783"/>
            <a:ext cx="4492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MOTIVATION</a:t>
            </a:r>
            <a:r>
              <a:rPr lang="en-US" sz="1800" b="1">
                <a:solidFill>
                  <a:schemeClr val="bg1"/>
                </a:solidFill>
              </a:rPr>
              <a:t>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5D3AD-926C-43CC-9830-9D6A21D7515F}"/>
              </a:ext>
            </a:extLst>
          </p:cNvPr>
          <p:cNvSpPr txBox="1"/>
          <p:nvPr/>
        </p:nvSpPr>
        <p:spPr>
          <a:xfrm>
            <a:off x="1166191" y="1336144"/>
            <a:ext cx="55394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Prevalence of fake news on social media</a:t>
            </a:r>
          </a:p>
          <a:p>
            <a:pPr marL="285750" indent="-285750"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Emerging research area in Natural Language Processing</a:t>
            </a:r>
          </a:p>
          <a:p>
            <a:endParaRPr lang="en-IN" dirty="0"/>
          </a:p>
        </p:txBody>
      </p:sp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50523C00-AFC2-4D9F-BFCB-70BEC3078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0" y="198783"/>
            <a:ext cx="5027474" cy="4144616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4DF6CE61-D3DE-45B8-9F74-8633431C4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0" y="4505739"/>
            <a:ext cx="5027474" cy="21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4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B0B7-443A-46E5-9B60-6A5ED0A8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9" y="0"/>
            <a:ext cx="8592095" cy="95747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Data-preprocessing &amp; vectorizing the data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6AE9A-57E6-475F-BB3B-18F4E2A80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85" y="261730"/>
            <a:ext cx="3060613" cy="319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D3F3E-283B-482A-B5F7-61FA915CA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07" y="3699490"/>
            <a:ext cx="2770771" cy="2615608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3191A3A6-A526-4300-AFF3-EDF48DB2A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675" y="1300820"/>
            <a:ext cx="2794075" cy="279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850D9B-7BEA-4623-A3E9-88B78B6990AA}"/>
              </a:ext>
            </a:extLst>
          </p:cNvPr>
          <p:cNvSpPr txBox="1"/>
          <p:nvPr/>
        </p:nvSpPr>
        <p:spPr>
          <a:xfrm>
            <a:off x="9668147" y="449999"/>
            <a:ext cx="1987090" cy="24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UNRELIABLE NEWS AUTHORS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BEABB-DC34-4DB2-AD8E-73B3EC91E1DD}"/>
              </a:ext>
            </a:extLst>
          </p:cNvPr>
          <p:cNvSpPr txBox="1"/>
          <p:nvPr/>
        </p:nvSpPr>
        <p:spPr>
          <a:xfrm>
            <a:off x="9668147" y="3923103"/>
            <a:ext cx="221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RELIABLE NEWS AUTHORS</a:t>
            </a:r>
            <a:endParaRPr lang="en-IN" sz="1000" b="1">
              <a:solidFill>
                <a:schemeClr val="bg1"/>
              </a:solidFill>
            </a:endParaRPr>
          </a:p>
          <a:p>
            <a:endParaRPr lang="en-IN" dirty="0"/>
          </a:p>
        </p:txBody>
      </p:sp>
      <p:graphicFrame>
        <p:nvGraphicFramePr>
          <p:cNvPr id="89" name="Diagram 88">
            <a:extLst>
              <a:ext uri="{FF2B5EF4-FFF2-40B4-BE49-F238E27FC236}">
                <a16:creationId xmlns:a16="http://schemas.microsoft.com/office/drawing/2014/main" id="{C7801BB3-E68D-41AA-9EC1-F143EA030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017508"/>
              </p:ext>
            </p:extLst>
          </p:nvPr>
        </p:nvGraphicFramePr>
        <p:xfrm>
          <a:off x="426939" y="854824"/>
          <a:ext cx="7458104" cy="294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F72DFD-F202-4F6B-8CD3-CAB2CEEDB65B}"/>
              </a:ext>
            </a:extLst>
          </p:cNvPr>
          <p:cNvSpPr txBox="1"/>
          <p:nvPr/>
        </p:nvSpPr>
        <p:spPr>
          <a:xfrm>
            <a:off x="479161" y="3699489"/>
            <a:ext cx="1616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Handling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Dropping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observati-ons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and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2A4AB-A4E4-4C90-B07E-663B24B9B403}"/>
              </a:ext>
            </a:extLst>
          </p:cNvPr>
          <p:cNvSpPr txBox="1"/>
          <p:nvPr/>
        </p:nvSpPr>
        <p:spPr>
          <a:xfrm>
            <a:off x="3190460" y="3694852"/>
            <a:ext cx="2054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Normalisation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stopwords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removal,stemming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Attribute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Discretization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2DDD0-DFEA-465C-9214-4A70C0FC0CC0}"/>
              </a:ext>
            </a:extLst>
          </p:cNvPr>
          <p:cNvSpPr txBox="1"/>
          <p:nvPr/>
        </p:nvSpPr>
        <p:spPr>
          <a:xfrm>
            <a:off x="5816848" y="3699490"/>
            <a:ext cx="2224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Attribute subset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Numerosity reduction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1D8D2-98A8-4BFD-B904-0DABE7C7BD5C}"/>
              </a:ext>
            </a:extLst>
          </p:cNvPr>
          <p:cNvSpPr txBox="1"/>
          <p:nvPr/>
        </p:nvSpPr>
        <p:spPr>
          <a:xfrm>
            <a:off x="270909" y="6003176"/>
            <a:ext cx="84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Vectorizing Data using TF-IDF Vectorizer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2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BB3B-D2D6-4F92-A1A5-11DD7EAC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08" y="210930"/>
            <a:ext cx="7836935" cy="65267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 selection &amp; Training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4" name="Shape 114">
            <a:extLst>
              <a:ext uri="{FF2B5EF4-FFF2-40B4-BE49-F238E27FC236}">
                <a16:creationId xmlns:a16="http://schemas.microsoft.com/office/drawing/2014/main" id="{0FD4D8D1-7C65-440D-9987-36729F2BAB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27375" y="1050235"/>
            <a:ext cx="6400800" cy="40120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5FA68C3-46CF-49B8-A0B5-D0A977D72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60615"/>
              </p:ext>
            </p:extLst>
          </p:nvPr>
        </p:nvGraphicFramePr>
        <p:xfrm>
          <a:off x="-1340503" y="1192696"/>
          <a:ext cx="8178625" cy="441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06C0E0-9D03-4270-9D1C-D82CDE617610}"/>
              </a:ext>
            </a:extLst>
          </p:cNvPr>
          <p:cNvSpPr txBox="1"/>
          <p:nvPr/>
        </p:nvSpPr>
        <p:spPr>
          <a:xfrm>
            <a:off x="1152939" y="5870713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Hyper-parameter Tunning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5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430DE-DE0B-470F-AB63-F6271322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30" y="417013"/>
            <a:ext cx="7518884" cy="1106987"/>
          </a:xfrm>
        </p:spPr>
        <p:txBody>
          <a:bodyPr>
            <a:normAutofit fontScale="90000"/>
          </a:bodyPr>
          <a:lstStyle/>
          <a:p>
            <a:r>
              <a:rPr lang="en-US" sz="4400" b="1" i="0" u="none" dirty="0">
                <a:solidFill>
                  <a:schemeClr val="bg1"/>
                </a:solidFill>
              </a:rPr>
              <a:t>Model</a:t>
            </a:r>
            <a:r>
              <a:rPr lang="en-US" sz="4400" b="1" dirty="0">
                <a:solidFill>
                  <a:schemeClr val="bg1"/>
                </a:solidFill>
              </a:rPr>
              <a:t>s’ </a:t>
            </a:r>
            <a:r>
              <a:rPr lang="en-US" sz="4400" b="1" dirty="0" err="1">
                <a:solidFill>
                  <a:schemeClr val="bg1"/>
                </a:solidFill>
              </a:rPr>
              <a:t>comparision</a:t>
            </a:r>
            <a:br>
              <a:rPr lang="en-US" sz="4400" b="1" i="0" u="none" baseline="0" dirty="0">
                <a:solidFill>
                  <a:schemeClr val="bg1"/>
                </a:solidFill>
              </a:rPr>
            </a:br>
            <a:br>
              <a:rPr lang="en-IN" b="1" i="0" u="none" dirty="0"/>
            </a:br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E0C049-F8A6-4FCB-9B19-DF002AF87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62984"/>
              </p:ext>
            </p:extLst>
          </p:nvPr>
        </p:nvGraphicFramePr>
        <p:xfrm>
          <a:off x="5532781" y="828044"/>
          <a:ext cx="6478589" cy="4963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1EADFDE-750F-4226-9695-5AB323121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67012"/>
              </p:ext>
            </p:extLst>
          </p:nvPr>
        </p:nvGraphicFramePr>
        <p:xfrm>
          <a:off x="180630" y="1524000"/>
          <a:ext cx="4541077" cy="290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408">
                  <a:extLst>
                    <a:ext uri="{9D8B030D-6E8A-4147-A177-3AD203B41FA5}">
                      <a16:colId xmlns:a16="http://schemas.microsoft.com/office/drawing/2014/main" val="2506322671"/>
                    </a:ext>
                  </a:extLst>
                </a:gridCol>
                <a:gridCol w="1541669">
                  <a:extLst>
                    <a:ext uri="{9D8B030D-6E8A-4147-A177-3AD203B41FA5}">
                      <a16:colId xmlns:a16="http://schemas.microsoft.com/office/drawing/2014/main" val="387313108"/>
                    </a:ext>
                  </a:extLst>
                </a:gridCol>
              </a:tblGrid>
              <a:tr h="414604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Accuracies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75151"/>
                  </a:ext>
                </a:extLst>
              </a:tr>
              <a:tr h="4146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RandomForestClassifier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81.40%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769728"/>
                  </a:ext>
                </a:extLst>
              </a:tr>
              <a:tr h="4146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AdaBoostClassifier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78.92%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15564"/>
                  </a:ext>
                </a:extLst>
              </a:tr>
              <a:tr h="4146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XGBClassifier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78.51%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438748"/>
                  </a:ext>
                </a:extLst>
              </a:tr>
              <a:tr h="414604">
                <a:tc>
                  <a:txBody>
                    <a:bodyPr/>
                    <a:lstStyle/>
                    <a:p>
                      <a:r>
                        <a:rPr lang="en-US" b="1" dirty="0"/>
                        <a:t>SVC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78%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17857"/>
                  </a:ext>
                </a:extLst>
              </a:tr>
              <a:tr h="4146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KNeighborsClassifier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74.03%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893437"/>
                  </a:ext>
                </a:extLst>
              </a:tr>
              <a:tr h="4146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LogisticRegression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66.44%</a:t>
                      </a:r>
                      <a:endParaRPr lang="en-IN" b="1" dirty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093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E691F0-3215-4459-A68B-B9361261AAA6}"/>
              </a:ext>
            </a:extLst>
          </p:cNvPr>
          <p:cNvSpPr txBox="1"/>
          <p:nvPr/>
        </p:nvSpPr>
        <p:spPr>
          <a:xfrm>
            <a:off x="0" y="4963659"/>
            <a:ext cx="5532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The precision of </a:t>
            </a:r>
            <a:r>
              <a:rPr lang="en-US" sz="16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KNeighborClassifiers</a:t>
            </a:r>
            <a:r>
              <a:rPr lang="en-US" sz="16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 and Logistic Regression are the same.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And </a:t>
            </a:r>
            <a:r>
              <a:rPr lang="en-US" sz="16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RandomForest</a:t>
            </a:r>
            <a:r>
              <a:rPr lang="en-US" sz="16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entury Gothic" panose="020B0502020202020204" pitchFamily="34" charset="0"/>
              </a:rPr>
              <a:t> Classifiers are the best classifiers among all.</a:t>
            </a:r>
            <a:endParaRPr lang="en-IN" sz="1600" b="1" dirty="0">
              <a:solidFill>
                <a:schemeClr val="bg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3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6F5E-2493-4A2B-83A3-8BB1B82C7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12" y="223048"/>
            <a:ext cx="5716588" cy="75868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Neural networks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E6DFB6B-CD0C-4800-9609-8D2FC35B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5" y="82190"/>
            <a:ext cx="6506817" cy="276716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2166D1-6F47-4F8D-BADC-6BD349A67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22466"/>
              </p:ext>
            </p:extLst>
          </p:nvPr>
        </p:nvGraphicFramePr>
        <p:xfrm>
          <a:off x="379412" y="4241704"/>
          <a:ext cx="3696771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345">
                  <a:extLst>
                    <a:ext uri="{9D8B030D-6E8A-4147-A177-3AD203B41FA5}">
                      <a16:colId xmlns:a16="http://schemas.microsoft.com/office/drawing/2014/main" val="2666439954"/>
                    </a:ext>
                  </a:extLst>
                </a:gridCol>
                <a:gridCol w="1285460">
                  <a:extLst>
                    <a:ext uri="{9D8B030D-6E8A-4147-A177-3AD203B41FA5}">
                      <a16:colId xmlns:a16="http://schemas.microsoft.com/office/drawing/2014/main" val="1702857031"/>
                    </a:ext>
                  </a:extLst>
                </a:gridCol>
                <a:gridCol w="1226966">
                  <a:extLst>
                    <a:ext uri="{9D8B030D-6E8A-4147-A177-3AD203B41FA5}">
                      <a16:colId xmlns:a16="http://schemas.microsoft.com/office/drawing/2014/main" val="3908773809"/>
                    </a:ext>
                  </a:extLst>
                </a:gridCol>
              </a:tblGrid>
              <a:tr h="549461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07351"/>
                  </a:ext>
                </a:extLst>
              </a:tr>
              <a:tr h="549461">
                <a:tc>
                  <a:txBody>
                    <a:bodyPr/>
                    <a:lstStyle/>
                    <a:p>
                      <a:r>
                        <a:rPr lang="en-US" b="1" dirty="0" err="1"/>
                        <a:t>Keras</a:t>
                      </a:r>
                      <a:r>
                        <a:rPr lang="en-US" b="1" dirty="0"/>
                        <a:t> Classifier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99.11%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98.88%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84090"/>
                  </a:ext>
                </a:extLst>
              </a:tr>
            </a:tbl>
          </a:graphicData>
        </a:graphic>
      </p:graphicFrame>
      <p:pic>
        <p:nvPicPr>
          <p:cNvPr id="8" name="Picture 7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3A42133C-26E7-4872-B082-D7921741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736"/>
            <a:ext cx="4750355" cy="316690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DF9ED6-AD6F-4397-BBA4-F7CA82394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38" y="2987759"/>
            <a:ext cx="7275444" cy="37880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3AC3F-7889-4617-8FE8-7B8A5C7FF27A}"/>
              </a:ext>
            </a:extLst>
          </p:cNvPr>
          <p:cNvSpPr txBox="1"/>
          <p:nvPr/>
        </p:nvSpPr>
        <p:spPr>
          <a:xfrm>
            <a:off x="490914" y="5876264"/>
            <a:ext cx="369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 Prediction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C69D925F-A590-48B6-B6E7-AFCCB8976185}"/>
              </a:ext>
            </a:extLst>
          </p:cNvPr>
          <p:cNvSpPr/>
          <p:nvPr/>
        </p:nvSpPr>
        <p:spPr>
          <a:xfrm>
            <a:off x="4545496" y="4142385"/>
            <a:ext cx="530087" cy="2041106"/>
          </a:xfrm>
          <a:prstGeom prst="bentArrow">
            <a:avLst>
              <a:gd name="adj1" fmla="val 15000"/>
              <a:gd name="adj2" fmla="val 25000"/>
              <a:gd name="adj3" fmla="val 25000"/>
              <a:gd name="adj4" fmla="val 437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A9BF62-C292-4E37-9FEE-5D122BA5B39A}"/>
              </a:ext>
            </a:extLst>
          </p:cNvPr>
          <p:cNvSpPr/>
          <p:nvPr/>
        </p:nvSpPr>
        <p:spPr>
          <a:xfrm>
            <a:off x="3405809" y="6085480"/>
            <a:ext cx="1139687" cy="98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3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95066-CD48-4A4E-B10F-13B194B9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4825047" cy="89154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Future work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Shape 308">
            <a:extLst>
              <a:ext uri="{FF2B5EF4-FFF2-40B4-BE49-F238E27FC236}">
                <a16:creationId xmlns:a16="http://schemas.microsoft.com/office/drawing/2014/main" id="{B7B04A53-9E50-459B-A7A3-DD6EF5547A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9500" y="1152938"/>
            <a:ext cx="4384552" cy="44659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ext Placeholder 4">
            <a:extLst>
              <a:ext uri="{FF2B5EF4-FFF2-40B4-BE49-F238E27FC236}">
                <a16:creationId xmlns:a16="http://schemas.microsoft.com/office/drawing/2014/main" id="{E6FC8C6F-7A35-4BB2-B57E-D6C768751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433505"/>
              </p:ext>
            </p:extLst>
          </p:nvPr>
        </p:nvGraphicFramePr>
        <p:xfrm>
          <a:off x="684213" y="1965959"/>
          <a:ext cx="6745287" cy="325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95444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1374</TotalTime>
  <Words>237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Slice</vt:lpstr>
      <vt:lpstr>  DS_PROJECT on                                         FAKE NEWS DETECTION                                using Machine Learning &amp; Deep Learning</vt:lpstr>
      <vt:lpstr>PROBLEM STATEMENT</vt:lpstr>
      <vt:lpstr>Data-preprocessing &amp; vectorizing the data</vt:lpstr>
      <vt:lpstr>Model selection &amp; Training</vt:lpstr>
      <vt:lpstr>Models’ comparision  </vt:lpstr>
      <vt:lpstr>Neural networks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83</cp:revision>
  <dcterms:created xsi:type="dcterms:W3CDTF">2021-06-14T07:00:47Z</dcterms:created>
  <dcterms:modified xsi:type="dcterms:W3CDTF">2021-06-20T05:30:59Z</dcterms:modified>
</cp:coreProperties>
</file>