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mazonSalesinIndia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9268A2D-1CE1-4918-821A-272AFE127E3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Amazon Sales in India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6A7443A-31EF-41B0-BA38-43417CC679D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4/9/2025 6:54:47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C2CAF03D-1774-40BD-9514-51F7833338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9" y="0"/>
            <a:ext cx="120891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2025-04-09T18:54:49Z</dcterms:created>
  <dcterms:modified xsi:type="dcterms:W3CDTF">2025-04-09T18:54:49Z</dcterms:modified>
</cp:coreProperties>
</file>