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9" r:id="rId7"/>
    <p:sldId id="27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75" d="100"/>
          <a:sy n="75" d="100"/>
        </p:scale>
        <p:origin x="324" y="5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utham-hari/realestate_budd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=""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755802" cy="1118752"/>
            <a:chOff x="2955850" y="2902286"/>
            <a:chExt cx="1755802" cy="111875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3805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RB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75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REAL ESTATE BUDDY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449690"/>
            <a:ext cx="4853573" cy="1172646"/>
          </a:xfrm>
        </p:spPr>
        <p:txBody>
          <a:bodyPr>
            <a:normAutofit/>
          </a:bodyPr>
          <a:lstStyle/>
          <a:p>
            <a:r>
              <a:rPr lang="en-US" dirty="0" smtClean="0"/>
              <a:t>REAL </a:t>
            </a:r>
            <a:r>
              <a:rPr lang="en-US" dirty="0" smtClean="0"/>
              <a:t>ESTATE </a:t>
            </a:r>
            <a:r>
              <a:rPr lang="en-US" b="0" dirty="0" smtClean="0"/>
              <a:t>BUDDY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2689273"/>
            <a:ext cx="6627764" cy="295827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A chatting  platform where buyers and sellers meet</a:t>
            </a:r>
          </a:p>
          <a:p>
            <a:pPr lvl="0"/>
            <a:r>
              <a:rPr lang="en-US" dirty="0" smtClean="0"/>
              <a:t>Sellers can show case their products, land, buildings etc… and buyers can comment on it shows their view about the project.</a:t>
            </a:r>
          </a:p>
          <a:p>
            <a:pPr lvl="0"/>
            <a:r>
              <a:rPr lang="en-US" dirty="0" smtClean="0"/>
              <a:t>With reviews of the previous customers products become more authentic and less chance for cheating. </a:t>
            </a:r>
          </a:p>
          <a:p>
            <a:pPr lvl="0"/>
            <a:r>
              <a:rPr lang="en-US" dirty="0" smtClean="0"/>
              <a:t>More like </a:t>
            </a:r>
            <a:r>
              <a:rPr lang="en-US" dirty="0" err="1" smtClean="0"/>
              <a:t>olx</a:t>
            </a:r>
            <a:r>
              <a:rPr lang="en-US" dirty="0" smtClean="0"/>
              <a:t>, 99 acres platform ,but removed their limitation….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-14249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1077919"/>
            <a:ext cx="5475290" cy="781188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smtClean="0"/>
              <a:t>Shows the rooms available 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User can interact with interested topics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Sellers can create new topic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961511" y="293511"/>
            <a:ext cx="92568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3" y="-127897"/>
            <a:ext cx="6333067" cy="50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77" y="-1"/>
            <a:ext cx="6165321" cy="3461571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38" y="3461570"/>
            <a:ext cx="6025496" cy="338306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5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="" xmlns:a16="http://schemas.microsoft.com/office/drawing/2014/main" id="{BA026684-ED32-4C82-8EFB-03E9E047EA33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="" xmlns:a16="http://schemas.microsoft.com/office/drawing/2014/main" id="{7CE8B54A-D8B2-498F-ACFB-31AC2DEB83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28874" y="239718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=""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005679" y="2830037"/>
            <a:ext cx="1635576" cy="1143354"/>
            <a:chOff x="3098987" y="2902286"/>
            <a:chExt cx="1635576" cy="1143354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3805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RB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098987" y="3737863"/>
              <a:ext cx="1635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REAL ESTATE BUDDY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Goutham </a:t>
            </a:r>
            <a:r>
              <a:rPr lang="en-US" dirty="0" err="1" smtClean="0"/>
              <a:t>Harigovind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9562278140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gouthamharigovind@gmail.com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2929" y="4594957"/>
            <a:ext cx="5369071" cy="271347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112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REAL ESTATE BUDDY</vt:lpstr>
      <vt:lpstr>Abstract</vt:lpstr>
      <vt:lpstr>Modules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2023-08-31T10:47:52Z</dcterms:created>
  <dcterms:modified xsi:type="dcterms:W3CDTF">2023-09-01T06:24:33Z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