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8B61-72C4-414C-98D6-094BB2EC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E15E4-AB6A-449A-9E37-D9D437AF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F9CA-5F8D-4C42-9829-32807F62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EB89-3103-4371-9F7E-A7E3B212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2C0C-BAC0-46CA-8AF5-84C47A55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61AF-769A-4FFB-AD91-51141AC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915DF-201F-4565-A20F-F27644FA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D69A-BCB8-4CC5-9727-19143770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2D1F0-999E-48E1-9A45-2EA9A4A2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447E-0629-4A68-9416-5D756205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D5B07-B804-44FB-85D7-054CA8E35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EA9A-D92F-4CF4-A36D-F0A74E77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37FB-047C-48AB-A439-F77DB0A7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E070-CE72-42A0-AA45-36C8FA50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4F21-3A0B-4A8F-B90A-11A74FB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391E-2D69-44F4-B863-A19C7109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F7C0-7F08-4337-B784-B49DEE0C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EAAC-0330-4C42-B611-3D472C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ABFF-70AE-43F7-B4D4-BE949852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A0CA-3EBE-4A8A-A14B-0DA65B1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809-A998-4271-8970-9232FC5A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E2EA-1935-41FC-BB91-5F2A9FA8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9767-8FA3-4CB7-A693-3138551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94D5-44A0-41A7-BAAE-56DCA5D5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C646-6F62-4F19-8332-1225325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9FFA-A684-4170-A07D-3BF53A90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69F6-97AB-41AF-90F9-0FB3CC69E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4514-ED82-4844-B1DE-23D2C4D7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12E6D-ECF1-441E-BEA7-E456B454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1803-768B-4BFC-9FCD-066AF66A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3557-1A02-4D8A-975D-E43E992B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F3FF-2832-4D74-AE12-C502E069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EBEA-DFC7-4796-BFC7-A67FC844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14AA1-127C-4758-99DA-48921A4C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0703-0FC3-412A-982F-AC457F272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B5184-EFCC-4B88-BD6C-BCE1C5DA2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FB11-54F5-4094-957B-CF2C299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049F0-7294-4584-BB74-E2457C75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FF869-A5D5-486B-9832-1BA40A1C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3967-578C-4389-9108-26CD1189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6BAC6-9AE0-46C1-8724-9903733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A626-1ADA-4D8D-9528-E1D4644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A541D-7625-41FF-BA96-0E6D8012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FED81-F7B0-47FB-96F1-43A6B3AF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3479B-8A3F-4016-9139-645758C2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E659-51F5-4EC0-BC8C-2744B2D0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3BA7-9719-4B67-AC85-5EA37CC6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D45E-DF26-49F8-8800-D0E0D86B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ACB8-770B-49C1-BB6F-58A15D6E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F95E-2CB5-4B1A-9684-05543D99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C8B5-2E1A-45D7-9234-1AD78A67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FBB4-1225-458D-8105-3E3C71BD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1772-B72B-42B8-AE57-A16DB094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D541-858C-475F-80BF-DD4487573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A4D5-2E46-41AE-8566-6059A4A6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15C0-F228-457F-92E2-B5A653E9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24E1-2484-4F62-B87D-46AB7569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2DE06-A4B6-4114-855D-0C02B97A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57671-F764-44D6-BD46-AD3779ED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D835-007B-46FF-B0B3-DEB39204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BC61-3E31-41B1-91C8-6F6EF57A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682B-6656-4A1C-8CA2-0C26FAAC987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6F2F-DA0E-4628-AF54-8E1139D6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992E-AB99-4CF5-BAF7-A106FDFF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2FAA-D81D-468D-ABB9-83E359D3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7D50D1-D9F7-4D6B-B8B8-0B0D7F652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" t="2850" r="3550" b="4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Swaminathan</dc:creator>
  <cp:lastModifiedBy>Goutham Swaminathan</cp:lastModifiedBy>
  <cp:revision>1</cp:revision>
  <dcterms:created xsi:type="dcterms:W3CDTF">2018-03-06T13:44:19Z</dcterms:created>
  <dcterms:modified xsi:type="dcterms:W3CDTF">2018-03-06T13:47:52Z</dcterms:modified>
</cp:coreProperties>
</file>