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A886967-DCD9-4131-A6C8-2871CF19210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963EABC-E4CC-412F-ABC3-AD15DE1A9F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1" y="457200"/>
            <a:ext cx="5257800" cy="1859279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Business Management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&amp;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Your Future Career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488"/>
            <a:ext cx="1524001" cy="944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28925"/>
            <a:ext cx="4749997" cy="267056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63046-010D-4070-993B-3C0CF19E6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10488"/>
            <a:ext cx="571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09CFC5-D916-4A0C-BA07-89764BF8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36" y="1866900"/>
            <a:ext cx="6781800" cy="31242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Business management is the coordination and organization of business activities. </a:t>
            </a:r>
            <a:b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Business managers oversee operations and help employees reach their top productivity levels. </a:t>
            </a:r>
            <a:b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A business manager may also supervise or train new employees, help a business reach its operational and financial objectives.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92455-8B73-4265-996C-AFE2F7D46950}"/>
              </a:ext>
            </a:extLst>
          </p:cNvPr>
          <p:cNvSpPr txBox="1"/>
          <p:nvPr/>
        </p:nvSpPr>
        <p:spPr>
          <a:xfrm>
            <a:off x="851836" y="1016267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does your job include as a business manager?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7011F4-6333-4457-B9AD-61E81A6FC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724400"/>
            <a:ext cx="2788595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5146964" cy="3925353"/>
          </a:xfrm>
          <a:prstGeom prst="rect">
            <a:avLst/>
          </a:prstGeom>
          <a:ln w="190500" cap="rnd">
            <a:solidFill>
              <a:srgbClr val="C0000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858000" cy="1676400"/>
          </a:xfrm>
        </p:spPr>
        <p:txBody>
          <a:bodyPr/>
          <a:lstStyle/>
          <a:p>
            <a:r>
              <a:rPr lang="en-US" dirty="0"/>
              <a:t>Levels of management</a:t>
            </a:r>
          </a:p>
        </p:txBody>
      </p:sp>
    </p:spTree>
    <p:extLst>
      <p:ext uri="{BB962C8B-B14F-4D97-AF65-F5344CB8AC3E}">
        <p14:creationId xmlns:p14="http://schemas.microsoft.com/office/powerpoint/2010/main" val="406086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NATURE OF MANAGEMENT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49489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UNIVERSALITY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SOCIAL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PURPOSEFUL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cap="all" dirty="0"/>
              <a:t>INTANGIBLE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cap="all" dirty="0"/>
              <a:t>COORDINATION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cap="all" dirty="0"/>
              <a:t>CREATIVITY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cap="all" dirty="0"/>
              <a:t>DYNAMIC FUNCTION</a:t>
            </a:r>
          </a:p>
          <a:p>
            <a:br>
              <a:rPr lang="en-US" sz="3200" b="1" dirty="0"/>
            </a:br>
            <a:endParaRPr lang="en-US" sz="3200" b="1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3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304800"/>
            <a:ext cx="6781800" cy="1600200"/>
          </a:xfrm>
        </p:spPr>
        <p:txBody>
          <a:bodyPr/>
          <a:lstStyle/>
          <a:p>
            <a:r>
              <a:rPr lang="en-US" dirty="0"/>
              <a:t>SCOPE OF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2133600"/>
            <a:ext cx="64844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FINANCIAL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MARKETING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PERSONNEL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PRODUCTION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OFFICE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95185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00162"/>
            <a:ext cx="8382000" cy="4191000"/>
          </a:xfrm>
          <a:prstGeom prst="rect">
            <a:avLst/>
          </a:prstGeom>
          <a:ln w="2286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0309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49997"/>
            <a:ext cx="6781800" cy="762000"/>
          </a:xfrm>
        </p:spPr>
        <p:txBody>
          <a:bodyPr>
            <a:noAutofit/>
          </a:bodyPr>
          <a:lstStyle/>
          <a:p>
            <a:pPr algn="ctr"/>
            <a:br>
              <a:rPr lang="en-US" sz="4400" b="1" cap="all" dirty="0"/>
            </a:br>
            <a:br>
              <a:rPr lang="en-US" sz="4400" dirty="0"/>
            </a:br>
            <a:r>
              <a:rPr lang="en-US" sz="3200" b="1" cap="all" dirty="0"/>
              <a:t>TIPS FOR EFFECTIVE MANAGEMENT Career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447800" y="1225689"/>
            <a:ext cx="640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is the key to successful management; if you want to successfully achieve an organization’s targets, you must communicate the overall needs and expectations with your team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Management is a continuous process; there will be times when you need to assess your team’s skills and train them to foster growth and professional development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should be on the same page when it comes to accomplishing common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management is to achieve goals; you need to be goal-oriented and have measures in place to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Management isn’t easy and there will be plenty of roadblocks and setbacks that may obstruct your progress; a positive mindset helps deal with challenges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347163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057400"/>
            <a:ext cx="544467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4148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108</TotalTime>
  <Words>226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Impact</vt:lpstr>
      <vt:lpstr>Times New Roman</vt:lpstr>
      <vt:lpstr>NewsPrint</vt:lpstr>
      <vt:lpstr>Business Management  &amp;  Your Future Career</vt:lpstr>
      <vt:lpstr>Business management is the coordination and organization of business activities.   Business managers oversee operations and help employees reach their top productivity levels.   A business manager may also supervise or train new employees, help a business reach its operational and financial objectives.</vt:lpstr>
      <vt:lpstr>Levels of management</vt:lpstr>
      <vt:lpstr>NATURE OF MANAGEMENT </vt:lpstr>
      <vt:lpstr>SCOPE OF MANAGEMENT</vt:lpstr>
      <vt:lpstr>PowerPoint Presentation</vt:lpstr>
      <vt:lpstr>  TIPS FOR EFFECTIVE MANAGEMENT Career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Management</dc:title>
  <dc:creator>IAU</dc:creator>
  <cp:lastModifiedBy>Adnan Satariyan</cp:lastModifiedBy>
  <cp:revision>12</cp:revision>
  <dcterms:created xsi:type="dcterms:W3CDTF">2022-02-17T12:51:20Z</dcterms:created>
  <dcterms:modified xsi:type="dcterms:W3CDTF">2022-02-28T10:19:18Z</dcterms:modified>
</cp:coreProperties>
</file>