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3E17B2-990A-4497-9258-8ADDF679147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6B7114F-3E1F-41F5-BCA9-B0F69303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17B2-990A-4497-9258-8ADDF679147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114F-3E1F-41F5-BCA9-B0F69303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17B2-990A-4497-9258-8ADDF679147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114F-3E1F-41F5-BCA9-B0F69303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17B2-990A-4497-9258-8ADDF679147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114F-3E1F-41F5-BCA9-B0F69303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17B2-990A-4497-9258-8ADDF679147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114F-3E1F-41F5-BCA9-B0F69303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17B2-990A-4497-9258-8ADDF679147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114F-3E1F-41F5-BCA9-B0F69303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3E17B2-990A-4497-9258-8ADDF679147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B7114F-3E1F-41F5-BCA9-B0F69303A2F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3E17B2-990A-4497-9258-8ADDF679147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6B7114F-3E1F-41F5-BCA9-B0F69303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17B2-990A-4497-9258-8ADDF679147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114F-3E1F-41F5-BCA9-B0F69303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17B2-990A-4497-9258-8ADDF679147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114F-3E1F-41F5-BCA9-B0F69303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17B2-990A-4497-9258-8ADDF679147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114F-3E1F-41F5-BCA9-B0F69303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3E17B2-990A-4497-9258-8ADDF679147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6B7114F-3E1F-41F5-BCA9-B0F69303A2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458200" cy="1470025"/>
          </a:xfrm>
        </p:spPr>
        <p:txBody>
          <a:bodyPr/>
          <a:lstStyle/>
          <a:p>
            <a:r>
              <a:rPr lang="en-US" dirty="0" smtClean="0"/>
              <a:t>   ARCHITECTURE ENGINEERING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152775"/>
            <a:ext cx="5105400" cy="3190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1828800" cy="11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7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2400"/>
            <a:ext cx="7772400" cy="136207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3276600"/>
          </a:xfrm>
        </p:spPr>
        <p:txBody>
          <a:bodyPr>
            <a:noAutofit/>
          </a:bodyPr>
          <a:lstStyle/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Architectural engineering, also known as building </a:t>
            </a:r>
            <a:r>
              <a:rPr lang="en-US" sz="1800" dirty="0"/>
              <a:t>engineering, is the application of engineering principles and technology to building design and construction</a:t>
            </a:r>
            <a:r>
              <a:rPr lang="en-US" sz="1800" dirty="0" smtClean="0"/>
              <a:t>.</a:t>
            </a:r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Architectural drafting and designing services are considered as one of the most important sections </a:t>
            </a:r>
            <a:r>
              <a:rPr lang="en-US" sz="1800" dirty="0" smtClean="0"/>
              <a:t>of ar4chitectural engineering.</a:t>
            </a:r>
          </a:p>
          <a:p>
            <a:pPr>
              <a:lnSpc>
                <a:spcPct val="170000"/>
              </a:lnSpc>
            </a:pPr>
            <a:endParaRPr lang="en-US" sz="1800" dirty="0" smtClean="0"/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Architectural </a:t>
            </a:r>
            <a:r>
              <a:rPr lang="en-US" sz="1800" dirty="0"/>
              <a:t>engineer in </a:t>
            </a:r>
            <a:r>
              <a:rPr lang="en-US" sz="1800" dirty="0" smtClean="0"/>
              <a:t>the structural, mechanical</a:t>
            </a:r>
            <a:r>
              <a:rPr lang="en-US" sz="1800" dirty="0"/>
              <a:t>, electrical, construction or other engineering fields of building design and construction.</a:t>
            </a:r>
            <a:endParaRPr lang="en-US" sz="1800" dirty="0" smtClean="0"/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889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9067800" cy="2200275"/>
          </a:xfrm>
        </p:spPr>
        <p:txBody>
          <a:bodyPr/>
          <a:lstStyle/>
          <a:p>
            <a:r>
              <a:rPr lang="en-US" sz="3600" dirty="0"/>
              <a:t>Architectural Engineer Responsibilities: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6476999" cy="914400"/>
          </a:xfrm>
        </p:spPr>
        <p:txBody>
          <a:bodyPr>
            <a:noAutofit/>
          </a:bodyPr>
          <a:lstStyle/>
          <a:p>
            <a:pPr marL="61722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Designing</a:t>
            </a:r>
            <a:r>
              <a:rPr lang="en-US" sz="1400" dirty="0"/>
              <a:t>, analyzing, and altering plans, prototypes, or structures.</a:t>
            </a:r>
          </a:p>
          <a:p>
            <a:pPr marL="61722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  Ensuring </a:t>
            </a:r>
            <a:r>
              <a:rPr lang="en-US" sz="1400" dirty="0"/>
              <a:t>building plans, prototypes, and structures are operating safely, efficiently, and reliably.</a:t>
            </a:r>
          </a:p>
          <a:p>
            <a:pPr marL="61722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Assisting team members with project objectives, budgets, and timelines.</a:t>
            </a:r>
          </a:p>
          <a:p>
            <a:pPr marL="61722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Establishing project goals.</a:t>
            </a:r>
          </a:p>
          <a:p>
            <a:pPr marL="61722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Identifying and solving problems in building plans, prototypes, </a:t>
            </a:r>
            <a:r>
              <a:rPr lang="en-US" sz="1400" dirty="0" smtClean="0"/>
              <a:t>and structures</a:t>
            </a:r>
            <a:r>
              <a:rPr lang="en-US" sz="1400" dirty="0"/>
              <a:t>.</a:t>
            </a:r>
          </a:p>
          <a:p>
            <a:pPr marL="61722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Ensuring building systems are functional, reliable, and safe.</a:t>
            </a:r>
          </a:p>
          <a:p>
            <a:pPr marL="61722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Participating in site visits.</a:t>
            </a:r>
          </a:p>
          <a:p>
            <a:pPr marL="61722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Testing and evaluating building systems to find problems and improvements.</a:t>
            </a:r>
          </a:p>
          <a:p>
            <a:pPr marL="61722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Reading, interpreting, and explaining complex technical documents.</a:t>
            </a:r>
          </a:p>
          <a:p>
            <a:pPr marL="61722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Consulting with clients on building projects.</a:t>
            </a:r>
          </a:p>
          <a:p>
            <a:pPr>
              <a:lnSpc>
                <a:spcPct val="17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719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87086"/>
            <a:ext cx="8269287" cy="1819275"/>
          </a:xfrm>
        </p:spPr>
        <p:txBody>
          <a:bodyPr/>
          <a:lstStyle/>
          <a:p>
            <a:r>
              <a:rPr lang="en-US" dirty="0"/>
              <a:t>Architectural engineering jobs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133600"/>
            <a:ext cx="7732713" cy="3505200"/>
          </a:xfrm>
        </p:spPr>
        <p:txBody>
          <a:bodyPr>
            <a:normAutofit lnSpcReduction="10000"/>
          </a:bodyPr>
          <a:lstStyle/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smtClean="0"/>
              <a:t>Engineering technician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smtClean="0"/>
              <a:t>Draftsman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/>
              <a:t>Production </a:t>
            </a:r>
            <a:r>
              <a:rPr lang="en-US" dirty="0" smtClean="0"/>
              <a:t>supervisor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/>
              <a:t> Mechanical </a:t>
            </a:r>
            <a:r>
              <a:rPr lang="en-US" dirty="0" smtClean="0"/>
              <a:t>designer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/>
              <a:t>Manufacturing engineer </a:t>
            </a:r>
            <a:endParaRPr lang="en-US" dirty="0" smtClean="0"/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smtClean="0"/>
              <a:t>Architectural </a:t>
            </a:r>
            <a:r>
              <a:rPr lang="en-US" dirty="0"/>
              <a:t>project manager   </a:t>
            </a:r>
            <a:endParaRPr lang="en-US" dirty="0" smtClean="0"/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smtClean="0"/>
              <a:t>Civil </a:t>
            </a:r>
            <a:r>
              <a:rPr lang="en-US" dirty="0"/>
              <a:t>engineer</a:t>
            </a:r>
            <a:endParaRPr lang="en-US" dirty="0" smtClean="0"/>
          </a:p>
          <a:p>
            <a:pPr marL="502920" indent="-457200">
              <a:lnSpc>
                <a:spcPct val="150000"/>
              </a:lnSpc>
              <a:buAutoNum type="arabicPeriod"/>
            </a:pPr>
            <a:endParaRPr lang="en-US" dirty="0"/>
          </a:p>
          <a:p>
            <a:pPr marL="502920" indent="-457200">
              <a:lnSpc>
                <a:spcPct val="150000"/>
              </a:lnSpc>
              <a:buAutoNum type="arabicPeriod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502920" indent="-457200">
              <a:lnSpc>
                <a:spcPct val="150000"/>
              </a:lnSpc>
              <a:buAutoNum type="arabicPeriod"/>
            </a:pPr>
            <a:endParaRPr lang="en-US" dirty="0" smtClean="0"/>
          </a:p>
          <a:p>
            <a:pPr marL="502920" indent="-457200">
              <a:lnSpc>
                <a:spcPct val="150000"/>
              </a:lnSpc>
              <a:buAutoNum type="arabicPeriod"/>
            </a:pPr>
            <a:endParaRPr lang="en-US" dirty="0" smtClean="0"/>
          </a:p>
          <a:p>
            <a:pPr marL="502920" indent="-457200">
              <a:lnSpc>
                <a:spcPct val="15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7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362075"/>
          </a:xfrm>
        </p:spPr>
        <p:txBody>
          <a:bodyPr/>
          <a:lstStyle/>
          <a:p>
            <a:r>
              <a:rPr lang="en-US" sz="3600" dirty="0"/>
              <a:t>Advantages of Working as an Architect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676400"/>
            <a:ext cx="7543800" cy="2819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endParaRPr lang="en-US" sz="5600" dirty="0" smtClean="0"/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dirty="0" smtClean="0"/>
              <a:t>You </a:t>
            </a:r>
            <a:r>
              <a:rPr lang="en-US" sz="5600" dirty="0"/>
              <a:t>may be able to travel the world</a:t>
            </a:r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Architects don’t work many extra hours</a:t>
            </a:r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You have free weekends and holidays</a:t>
            </a:r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Architects have decent work-life balance</a:t>
            </a:r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dirty="0" smtClean="0"/>
              <a:t>Healthy </a:t>
            </a:r>
            <a:r>
              <a:rPr lang="en-US" sz="5600" dirty="0"/>
              <a:t>mix between office work and hands-on work</a:t>
            </a:r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Architects can work indoors most of the time</a:t>
            </a:r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You can be creative as an architect</a:t>
            </a:r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Architects don’t have to do heavy physical work</a:t>
            </a:r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Working as an architect can be interesting</a:t>
            </a:r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Can help you for your own life</a:t>
            </a:r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You can help out your family and friends</a:t>
            </a:r>
          </a:p>
          <a:p>
            <a:pPr marL="38862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Teleworking may be possible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2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3 Best Works </a:t>
            </a:r>
            <a:r>
              <a:rPr lang="en-US" dirty="0"/>
              <a:t>of Architecture in Dubai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58472"/>
            <a:ext cx="2593615" cy="319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68856"/>
            <a:ext cx="3725509" cy="2396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1" y="4127500"/>
            <a:ext cx="3441700" cy="2579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26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112</TotalTime>
  <Words>288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   ARCHITECTURE ENGINEERING</vt:lpstr>
      <vt:lpstr>Introduction</vt:lpstr>
      <vt:lpstr>Architectural Engineer Responsibilities: </vt:lpstr>
      <vt:lpstr>Architectural engineering jobs</vt:lpstr>
      <vt:lpstr>Advantages of Working as an Architect </vt:lpstr>
      <vt:lpstr>The 3 Best Works of Architecture in Dubai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ENGINEERING</dc:title>
  <dc:creator>IAU</dc:creator>
  <cp:lastModifiedBy>IAU</cp:lastModifiedBy>
  <cp:revision>12</cp:revision>
  <dcterms:created xsi:type="dcterms:W3CDTF">2022-02-16T09:34:56Z</dcterms:created>
  <dcterms:modified xsi:type="dcterms:W3CDTF">2022-02-16T11:27:19Z</dcterms:modified>
</cp:coreProperties>
</file>