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20.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diagrams/drawing1.xml" ContentType="application/vnd.ms-office.drawingml.diagramDrawing+xml"/>
  <Override PartName="/ppt/diagrams/quickStyle1.xml" ContentType="application/vnd.openxmlformats-officedocument.drawingml.diagramStyle+xml"/>
  <Override PartName="/ppt/notesMasters/notesMaster1.xml" ContentType="application/vnd.openxmlformats-officedocument.presentationml.notesMaster+xml"/>
  <Override PartName="/ppt/diagrams/colors1.xml" ContentType="application/vnd.openxmlformats-officedocument.drawingml.diagramColors+xml"/>
  <Override PartName="/ppt/diagrams/layout1.xml" ContentType="application/vnd.openxmlformats-officedocument.drawingml.diagramLayout+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ppt/tags/tag1.xml" ContentType="application/vnd.openxmlformats-officedocument.presentationml.tags+xml"/>
  <Override PartName="/docProps/core.xml" ContentType="application/vnd.openxmlformats-package.core-properties+xml"/>
  <Override PartName="/ppt/revisionInfo.xml" ContentType="application/vnd.ms-powerpoint.revisioninfo+xml"/>
  <Override PartName="/ppt/tags/tag3.xml" ContentType="application/vnd.openxmlformats-officedocument.presentationml.tags+xml"/>
  <Override PartName="/ppt/tags/tag2.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19"/>
  </p:notesMasterIdLst>
  <p:handoutMasterIdLst>
    <p:handoutMasterId r:id="rId20"/>
  </p:handoutMasterIdLst>
  <p:sldIdLst>
    <p:sldId id="256" r:id="rId4"/>
    <p:sldId id="280" r:id="rId5"/>
    <p:sldId id="277" r:id="rId6"/>
    <p:sldId id="284" r:id="rId7"/>
    <p:sldId id="262" r:id="rId8"/>
    <p:sldId id="261" r:id="rId9"/>
    <p:sldId id="260" r:id="rId10"/>
    <p:sldId id="263" r:id="rId11"/>
    <p:sldId id="264" r:id="rId12"/>
    <p:sldId id="259" r:id="rId13"/>
    <p:sldId id="257" r:id="rId14"/>
    <p:sldId id="281" r:id="rId15"/>
    <p:sldId id="265" r:id="rId16"/>
    <p:sldId id="285" r:id="rId17"/>
    <p:sldId id="28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C79"/>
    <a:srgbClr val="003579"/>
    <a:srgbClr val="00357C"/>
    <a:srgbClr val="003584"/>
    <a:srgbClr val="003567"/>
    <a:srgbClr val="003964"/>
    <a:srgbClr val="00355C"/>
    <a:srgbClr val="002E50"/>
    <a:srgbClr val="0042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27" autoAdjust="0"/>
  </p:normalViewPr>
  <p:slideViewPr>
    <p:cSldViewPr>
      <p:cViewPr varScale="1">
        <p:scale>
          <a:sx n="63" d="100"/>
          <a:sy n="63" d="100"/>
        </p:scale>
        <p:origin x="78" y="330"/>
      </p:cViewPr>
      <p:guideLst>
        <p:guide orient="horz" pos="2160"/>
        <p:guide pos="2880"/>
      </p:guideLst>
    </p:cSldViewPr>
  </p:slideViewPr>
  <p:notesTextViewPr>
    <p:cViewPr>
      <p:scale>
        <a:sx n="3" d="2"/>
        <a:sy n="3" d="2"/>
      </p:scale>
      <p:origin x="0" y="0"/>
    </p:cViewPr>
  </p:notesTextViewPr>
  <p:notesViewPr>
    <p:cSldViewPr>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ustomXml" Target="../customXml/item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28" Type="http://schemas.openxmlformats.org/officeDocument/2006/relationships/customXml" Target="../customXml/item3.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 Id="rId27"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5205EC-706F-4BA2-A061-ABDA1BBAAEBD}" type="doc">
      <dgm:prSet loTypeId="urn:microsoft.com/office/officeart/2005/8/layout/radial6" loCatId="cycle" qsTypeId="urn:microsoft.com/office/officeart/2005/8/quickstyle/3d1" qsCatId="3D" csTypeId="urn:microsoft.com/office/officeart/2005/8/colors/colorful5" csCatId="colorful" phldr="1"/>
      <dgm:spPr/>
      <dgm:t>
        <a:bodyPr/>
        <a:lstStyle/>
        <a:p>
          <a:endParaRPr lang="en-US"/>
        </a:p>
      </dgm:t>
    </dgm:pt>
    <dgm:pt modelId="{A594CCED-D087-4EA9-AAD9-AA8F142E060C}">
      <dgm:prSet phldrT="[Text]"/>
      <dgm:spPr>
        <a:solidFill>
          <a:srgbClr val="996633"/>
        </a:solidFill>
        <a:effectLst>
          <a:outerShdw blurRad="152400" dist="317500" dir="5400000" sx="90000" sy="-19000" rotWithShape="0">
            <a:prstClr val="black">
              <a:alpha val="15000"/>
            </a:prstClr>
          </a:outerShdw>
        </a:effectLst>
      </dgm:spPr>
      <dgm:t>
        <a:bodyPr/>
        <a:lstStyle/>
        <a:p>
          <a:pPr>
            <a:lnSpc>
              <a:spcPct val="100000"/>
            </a:lnSpc>
            <a:spcAft>
              <a:spcPts val="0"/>
            </a:spcAft>
          </a:pPr>
          <a:r>
            <a:rPr lang="en-US" b="1" cap="small" baseline="0" dirty="0">
              <a:effectLst>
                <a:outerShdw blurRad="38100" dist="38100" dir="2700000" algn="tl">
                  <a:srgbClr val="000000">
                    <a:alpha val="43137"/>
                  </a:srgbClr>
                </a:outerShdw>
              </a:effectLst>
            </a:rPr>
            <a:t>STEP</a:t>
          </a:r>
        </a:p>
        <a:p>
          <a:pPr>
            <a:lnSpc>
              <a:spcPct val="100000"/>
            </a:lnSpc>
            <a:spcAft>
              <a:spcPts val="0"/>
            </a:spcAft>
          </a:pPr>
          <a:r>
            <a:rPr lang="en-US" b="1" cap="small" baseline="0" dirty="0">
              <a:effectLst>
                <a:outerShdw blurRad="38100" dist="38100" dir="2700000" algn="tl">
                  <a:srgbClr val="000000">
                    <a:alpha val="43137"/>
                  </a:srgbClr>
                </a:outerShdw>
              </a:effectLst>
            </a:rPr>
            <a:t>Process Elements</a:t>
          </a:r>
        </a:p>
      </dgm:t>
    </dgm:pt>
    <dgm:pt modelId="{408745B3-CA08-4412-906F-E865687D8DF4}" type="parTrans" cxnId="{6F2B0C21-373D-447D-843E-0B8299712AAE}">
      <dgm:prSet/>
      <dgm:spPr/>
      <dgm:t>
        <a:bodyPr/>
        <a:lstStyle/>
        <a:p>
          <a:endParaRPr lang="en-US"/>
        </a:p>
      </dgm:t>
    </dgm:pt>
    <dgm:pt modelId="{63EBE800-7E9E-4CC7-B351-EA50DCA46120}" type="sibTrans" cxnId="{6F2B0C21-373D-447D-843E-0B8299712AAE}">
      <dgm:prSet/>
      <dgm:spPr/>
      <dgm:t>
        <a:bodyPr/>
        <a:lstStyle/>
        <a:p>
          <a:endParaRPr lang="en-US"/>
        </a:p>
      </dgm:t>
    </dgm:pt>
    <dgm:pt modelId="{1A64CC69-8E5B-4340-96E4-A864A71E1F07}">
      <dgm:prSet phldrT="[Text]" custT="1"/>
      <dgm:spPr>
        <a:solidFill>
          <a:schemeClr val="accent2"/>
        </a:solidFill>
        <a:effectLst>
          <a:outerShdw blurRad="152400" dist="317500" dir="5400000" sx="90000" sy="-19000" rotWithShape="0">
            <a:prstClr val="black">
              <a:alpha val="15000"/>
            </a:prstClr>
          </a:outerShdw>
        </a:effectLst>
      </dgm:spPr>
      <dgm:t>
        <a:bodyPr/>
        <a:lstStyle/>
        <a:p>
          <a:r>
            <a:rPr lang="en-US" sz="2400" b="1" baseline="0" dirty="0">
              <a:effectLst>
                <a:outerShdw blurRad="38100" dist="38100" dir="2700000" algn="tl">
                  <a:srgbClr val="000000">
                    <a:alpha val="43137"/>
                  </a:srgbClr>
                </a:outerShdw>
              </a:effectLst>
              <a:latin typeface="Arial Narrow" pitchFamily="34" charset="0"/>
            </a:rPr>
            <a:t>Culture</a:t>
          </a:r>
        </a:p>
      </dgm:t>
    </dgm:pt>
    <dgm:pt modelId="{FCB125A7-E1CB-495D-9D65-D63135C22093}" type="parTrans" cxnId="{B13B21D8-32B0-4DD4-B312-B7DFE3670F36}">
      <dgm:prSet/>
      <dgm:spPr/>
      <dgm:t>
        <a:bodyPr/>
        <a:lstStyle/>
        <a:p>
          <a:endParaRPr lang="en-US"/>
        </a:p>
      </dgm:t>
    </dgm:pt>
    <dgm:pt modelId="{8DA8556D-958D-4ABE-9478-8D16D8E69D38}" type="sibTrans" cxnId="{B13B21D8-32B0-4DD4-B312-B7DFE3670F36}">
      <dgm:prSet/>
      <dgm:spPr>
        <a:effectLst>
          <a:outerShdw blurRad="152400" dist="317500" dir="5400000" sx="90000" sy="-19000" rotWithShape="0">
            <a:prstClr val="black">
              <a:alpha val="15000"/>
            </a:prstClr>
          </a:outerShdw>
        </a:effectLst>
      </dgm:spPr>
      <dgm:t>
        <a:bodyPr/>
        <a:lstStyle/>
        <a:p>
          <a:endParaRPr lang="en-US" dirty="0"/>
        </a:p>
      </dgm:t>
    </dgm:pt>
    <dgm:pt modelId="{B9C06008-0206-42D4-B691-23673AB88BC1}">
      <dgm:prSet phldrT="[Text]" custT="1"/>
      <dgm:spPr>
        <a:solidFill>
          <a:srgbClr val="006600"/>
        </a:solidFill>
        <a:effectLst>
          <a:outerShdw blurRad="152400" dist="317500" dir="5400000" sx="90000" sy="-19000" rotWithShape="0">
            <a:prstClr val="black">
              <a:alpha val="15000"/>
            </a:prstClr>
          </a:outerShdw>
        </a:effectLst>
      </dgm:spPr>
      <dgm:t>
        <a:bodyPr/>
        <a:lstStyle/>
        <a:p>
          <a:r>
            <a:rPr lang="en-US" sz="2000" b="1" baseline="0" dirty="0">
              <a:effectLst>
                <a:outerShdw blurRad="38100" dist="38100" dir="2700000" algn="tl">
                  <a:srgbClr val="000000">
                    <a:alpha val="43137"/>
                  </a:srgbClr>
                </a:outerShdw>
              </a:effectLst>
              <a:latin typeface="Arial Narrow" pitchFamily="34" charset="0"/>
            </a:rPr>
            <a:t>Human Performance</a:t>
          </a:r>
        </a:p>
      </dgm:t>
    </dgm:pt>
    <dgm:pt modelId="{14E32070-D6A9-43D8-9448-ED1FE1C5E7C3}" type="parTrans" cxnId="{33993922-63F6-4ED1-B525-B05389F9E6CE}">
      <dgm:prSet/>
      <dgm:spPr/>
      <dgm:t>
        <a:bodyPr/>
        <a:lstStyle/>
        <a:p>
          <a:endParaRPr lang="en-US"/>
        </a:p>
      </dgm:t>
    </dgm:pt>
    <dgm:pt modelId="{A953E9A8-BF86-4E91-AA45-19772739F1E8}" type="sibTrans" cxnId="{33993922-63F6-4ED1-B525-B05389F9E6CE}">
      <dgm:prSet/>
      <dgm:spPr>
        <a:effectLst>
          <a:outerShdw blurRad="152400" dist="317500" dir="5400000" sx="90000" sy="-19000" rotWithShape="0">
            <a:prstClr val="black">
              <a:alpha val="15000"/>
            </a:prstClr>
          </a:outerShdw>
        </a:effectLst>
      </dgm:spPr>
      <dgm:t>
        <a:bodyPr/>
        <a:lstStyle/>
        <a:p>
          <a:endParaRPr lang="en-US" dirty="0"/>
        </a:p>
      </dgm:t>
    </dgm:pt>
    <dgm:pt modelId="{CFE5C7E3-A425-408E-A58F-CA40FD55173C}">
      <dgm:prSet phldrT="[Text]" custT="1"/>
      <dgm:spPr>
        <a:solidFill>
          <a:schemeClr val="accent6">
            <a:lumMod val="75000"/>
          </a:schemeClr>
        </a:solidFill>
        <a:effectLst>
          <a:outerShdw blurRad="152400" dist="317500" dir="5400000" sx="90000" sy="-19000" rotWithShape="0">
            <a:prstClr val="black">
              <a:alpha val="15000"/>
            </a:prstClr>
          </a:outerShdw>
        </a:effectLst>
      </dgm:spPr>
      <dgm:t>
        <a:bodyPr/>
        <a:lstStyle/>
        <a:p>
          <a:r>
            <a:rPr lang="en-US" sz="2000" b="1" baseline="0" dirty="0">
              <a:latin typeface="Arial Narrow" pitchFamily="34" charset="0"/>
            </a:rPr>
            <a:t>Engagement</a:t>
          </a:r>
        </a:p>
      </dgm:t>
    </dgm:pt>
    <dgm:pt modelId="{DC64D246-9433-4E29-8ABA-24FA09A560BA}" type="parTrans" cxnId="{CD76BFDC-6D4E-4B08-8D45-7173EF3FD6C1}">
      <dgm:prSet/>
      <dgm:spPr/>
      <dgm:t>
        <a:bodyPr/>
        <a:lstStyle/>
        <a:p>
          <a:endParaRPr lang="en-US"/>
        </a:p>
      </dgm:t>
    </dgm:pt>
    <dgm:pt modelId="{D9231E7B-563D-481E-A26E-A04A3C28EC6E}" type="sibTrans" cxnId="{CD76BFDC-6D4E-4B08-8D45-7173EF3FD6C1}">
      <dgm:prSet/>
      <dgm:spPr>
        <a:effectLst>
          <a:outerShdw blurRad="152400" dist="317500" dir="5400000" sx="90000" sy="-19000" rotWithShape="0">
            <a:prstClr val="black">
              <a:alpha val="15000"/>
            </a:prstClr>
          </a:outerShdw>
        </a:effectLst>
      </dgm:spPr>
      <dgm:t>
        <a:bodyPr/>
        <a:lstStyle/>
        <a:p>
          <a:endParaRPr lang="en-US" dirty="0"/>
        </a:p>
      </dgm:t>
    </dgm:pt>
    <dgm:pt modelId="{26217283-63CA-4120-B307-795C9A69F0CE}">
      <dgm:prSet phldrT="[Text]" custT="1"/>
      <dgm:spPr>
        <a:solidFill>
          <a:srgbClr val="9900CC"/>
        </a:solidFill>
        <a:effectLst>
          <a:outerShdw blurRad="152400" dist="317500" dir="5400000" sx="90000" sy="-19000" rotWithShape="0">
            <a:prstClr val="black">
              <a:alpha val="15000"/>
            </a:prstClr>
          </a:outerShdw>
        </a:effectLst>
      </dgm:spPr>
      <dgm:t>
        <a:bodyPr/>
        <a:lstStyle/>
        <a:p>
          <a:r>
            <a:rPr lang="en-US" sz="2200" b="1" baseline="0" dirty="0">
              <a:latin typeface="Arial Narrow" pitchFamily="34" charset="0"/>
            </a:rPr>
            <a:t>Leadership</a:t>
          </a:r>
        </a:p>
      </dgm:t>
    </dgm:pt>
    <dgm:pt modelId="{0BD4FFE8-6D8F-4168-8B52-786154FD9E16}" type="parTrans" cxnId="{06CBBBA2-F37E-407D-873B-1172351325AD}">
      <dgm:prSet/>
      <dgm:spPr/>
      <dgm:t>
        <a:bodyPr/>
        <a:lstStyle/>
        <a:p>
          <a:endParaRPr lang="en-US"/>
        </a:p>
      </dgm:t>
    </dgm:pt>
    <dgm:pt modelId="{23177930-3CE1-47D5-AE8B-926CA554E2E8}" type="sibTrans" cxnId="{06CBBBA2-F37E-407D-873B-1172351325AD}">
      <dgm:prSet/>
      <dgm:spPr>
        <a:effectLst>
          <a:outerShdw blurRad="152400" dist="317500" dir="5400000" sx="90000" sy="-19000" rotWithShape="0">
            <a:prstClr val="black">
              <a:alpha val="15000"/>
            </a:prstClr>
          </a:outerShdw>
        </a:effectLst>
      </dgm:spPr>
      <dgm:t>
        <a:bodyPr/>
        <a:lstStyle/>
        <a:p>
          <a:endParaRPr lang="en-US" dirty="0"/>
        </a:p>
      </dgm:t>
    </dgm:pt>
    <dgm:pt modelId="{6C1F38ED-82CF-4929-8854-87186046CA15}">
      <dgm:prSet phldrT="[Text]" custT="1"/>
      <dgm:spPr>
        <a:solidFill>
          <a:srgbClr val="FF0066"/>
        </a:solidFill>
        <a:effectLst>
          <a:outerShdw blurRad="152400" dist="317500" dir="5400000" sx="90000" sy="-19000" rotWithShape="0">
            <a:prstClr val="black">
              <a:alpha val="15000"/>
            </a:prstClr>
          </a:outerShdw>
        </a:effectLst>
      </dgm:spPr>
      <dgm:t>
        <a:bodyPr lIns="0" tIns="0" rIns="0"/>
        <a:lstStyle/>
        <a:p>
          <a:r>
            <a:rPr lang="en-US" sz="1700" b="1" spc="0" baseline="0" dirty="0">
              <a:effectLst>
                <a:outerShdw blurRad="38100" dist="38100" dir="2700000" algn="tl">
                  <a:srgbClr val="000000">
                    <a:alpha val="43137"/>
                  </a:srgbClr>
                </a:outerShdw>
              </a:effectLst>
              <a:latin typeface="Arial Narrow" pitchFamily="34" charset="0"/>
            </a:rPr>
            <a:t>Communication</a:t>
          </a:r>
        </a:p>
      </dgm:t>
    </dgm:pt>
    <dgm:pt modelId="{ED0819BE-71E3-49AF-BE6A-249BF001D1EE}" type="parTrans" cxnId="{036FD649-D60C-4F71-A8D7-93619BE6304C}">
      <dgm:prSet/>
      <dgm:spPr/>
      <dgm:t>
        <a:bodyPr/>
        <a:lstStyle/>
        <a:p>
          <a:endParaRPr lang="en-US"/>
        </a:p>
      </dgm:t>
    </dgm:pt>
    <dgm:pt modelId="{48222F60-4B73-4691-AB41-B47D2D9F0D7A}" type="sibTrans" cxnId="{036FD649-D60C-4F71-A8D7-93619BE6304C}">
      <dgm:prSet/>
      <dgm:spPr>
        <a:effectLst>
          <a:outerShdw blurRad="152400" dist="317500" dir="5400000" sx="90000" sy="-19000" rotWithShape="0">
            <a:prstClr val="black">
              <a:alpha val="15000"/>
            </a:prstClr>
          </a:outerShdw>
        </a:effectLst>
      </dgm:spPr>
      <dgm:t>
        <a:bodyPr/>
        <a:lstStyle/>
        <a:p>
          <a:endParaRPr lang="en-US" dirty="0"/>
        </a:p>
      </dgm:t>
    </dgm:pt>
    <dgm:pt modelId="{49F652C9-8B1B-45FD-9073-8BA0F2EDFDA3}">
      <dgm:prSet phldrT="[Text]" custT="1"/>
      <dgm:spPr>
        <a:solidFill>
          <a:schemeClr val="accent1"/>
        </a:solidFill>
        <a:effectLst>
          <a:outerShdw blurRad="152400" dist="317500" dir="5400000" sx="90000" sy="-19000" rotWithShape="0">
            <a:prstClr val="black">
              <a:alpha val="15000"/>
            </a:prstClr>
          </a:outerShdw>
        </a:effectLst>
      </dgm:spPr>
      <dgm:t>
        <a:bodyPr/>
        <a:lstStyle/>
        <a:p>
          <a:r>
            <a:rPr lang="en-US" sz="2400" b="1" baseline="0" dirty="0">
              <a:effectLst>
                <a:outerShdw blurRad="38100" dist="38100" dir="2700000" algn="tl">
                  <a:srgbClr val="000000">
                    <a:alpha val="43137"/>
                  </a:srgbClr>
                </a:outerShdw>
              </a:effectLst>
              <a:latin typeface="Arial Narrow" pitchFamily="34" charset="0"/>
            </a:rPr>
            <a:t>Leading Indicators</a:t>
          </a:r>
        </a:p>
      </dgm:t>
    </dgm:pt>
    <dgm:pt modelId="{78226800-1C17-4D1D-A42C-C9DB527E62E9}" type="parTrans" cxnId="{3953FF5B-5A9F-4BE8-9046-486AF66D8C7B}">
      <dgm:prSet/>
      <dgm:spPr/>
      <dgm:t>
        <a:bodyPr/>
        <a:lstStyle/>
        <a:p>
          <a:endParaRPr lang="en-US"/>
        </a:p>
      </dgm:t>
    </dgm:pt>
    <dgm:pt modelId="{3305D231-1865-41E3-A6CC-0A1030025635}" type="sibTrans" cxnId="{3953FF5B-5A9F-4BE8-9046-486AF66D8C7B}">
      <dgm:prSet/>
      <dgm:spPr>
        <a:effectLst>
          <a:outerShdw blurRad="152400" dist="317500" dir="5400000" sx="90000" sy="-19000" rotWithShape="0">
            <a:prstClr val="black">
              <a:alpha val="15000"/>
            </a:prstClr>
          </a:outerShdw>
        </a:effectLst>
      </dgm:spPr>
      <dgm:t>
        <a:bodyPr/>
        <a:lstStyle/>
        <a:p>
          <a:endParaRPr lang="en-US" dirty="0"/>
        </a:p>
      </dgm:t>
    </dgm:pt>
    <dgm:pt modelId="{1ADDBF32-E3CB-493F-961D-EE3B7EA5BBF5}" type="pres">
      <dgm:prSet presAssocID="{265205EC-706F-4BA2-A061-ABDA1BBAAEBD}" presName="Name0" presStyleCnt="0">
        <dgm:presLayoutVars>
          <dgm:chMax val="1"/>
          <dgm:dir/>
          <dgm:animLvl val="ctr"/>
          <dgm:resizeHandles val="exact"/>
        </dgm:presLayoutVars>
      </dgm:prSet>
      <dgm:spPr/>
    </dgm:pt>
    <dgm:pt modelId="{47CFF23F-BE4D-45CD-A640-0B1CA32D4F48}" type="pres">
      <dgm:prSet presAssocID="{A594CCED-D087-4EA9-AAD9-AA8F142E060C}" presName="centerShape" presStyleLbl="node0" presStyleIdx="0" presStyleCnt="1" custScaleX="132270" custLinFactNeighborX="1126"/>
      <dgm:spPr/>
    </dgm:pt>
    <dgm:pt modelId="{0D3B9C13-6034-453E-A77C-40FFA80E09F1}" type="pres">
      <dgm:prSet presAssocID="{1A64CC69-8E5B-4340-96E4-A864A71E1F07}" presName="node" presStyleLbl="node1" presStyleIdx="0" presStyleCnt="6" custScaleX="146030" custScaleY="110037" custRadScaleRad="116600" custRadScaleInc="166276">
        <dgm:presLayoutVars>
          <dgm:bulletEnabled val="1"/>
        </dgm:presLayoutVars>
      </dgm:prSet>
      <dgm:spPr/>
    </dgm:pt>
    <dgm:pt modelId="{2461D252-684A-48BA-A712-10C0639AF183}" type="pres">
      <dgm:prSet presAssocID="{1A64CC69-8E5B-4340-96E4-A864A71E1F07}" presName="dummy" presStyleCnt="0"/>
      <dgm:spPr/>
    </dgm:pt>
    <dgm:pt modelId="{66866FB8-50D6-4C18-B33D-C4093325D303}" type="pres">
      <dgm:prSet presAssocID="{8DA8556D-958D-4ABE-9478-8D16D8E69D38}" presName="sibTrans" presStyleLbl="sibTrans2D1" presStyleIdx="0" presStyleCnt="6"/>
      <dgm:spPr/>
    </dgm:pt>
    <dgm:pt modelId="{72A970E4-4530-4EC0-A6EA-1B2033AFAA6C}" type="pres">
      <dgm:prSet presAssocID="{B9C06008-0206-42D4-B691-23673AB88BC1}" presName="node" presStyleLbl="node1" presStyleIdx="1" presStyleCnt="6" custScaleX="146030" custScaleY="110037" custRadScaleRad="123986" custRadScaleInc="149984">
        <dgm:presLayoutVars>
          <dgm:bulletEnabled val="1"/>
        </dgm:presLayoutVars>
      </dgm:prSet>
      <dgm:spPr/>
    </dgm:pt>
    <dgm:pt modelId="{11365403-724E-4331-A778-A08C63B16E30}" type="pres">
      <dgm:prSet presAssocID="{B9C06008-0206-42D4-B691-23673AB88BC1}" presName="dummy" presStyleCnt="0"/>
      <dgm:spPr/>
    </dgm:pt>
    <dgm:pt modelId="{9389A3C8-1B4A-42C9-8529-82985851E1E3}" type="pres">
      <dgm:prSet presAssocID="{A953E9A8-BF86-4E91-AA45-19772739F1E8}" presName="sibTrans" presStyleLbl="sibTrans2D1" presStyleIdx="1" presStyleCnt="6"/>
      <dgm:spPr/>
    </dgm:pt>
    <dgm:pt modelId="{E2DCCE78-4E91-478A-AC95-8C99FA0478BA}" type="pres">
      <dgm:prSet presAssocID="{CFE5C7E3-A425-408E-A58F-CA40FD55173C}" presName="node" presStyleLbl="node1" presStyleIdx="2" presStyleCnt="6" custScaleX="146030" custScaleY="110037" custRadScaleRad="116554" custRadScaleInc="124953">
        <dgm:presLayoutVars>
          <dgm:bulletEnabled val="1"/>
        </dgm:presLayoutVars>
      </dgm:prSet>
      <dgm:spPr/>
    </dgm:pt>
    <dgm:pt modelId="{E6EFDFC4-FCED-4213-A891-746C955F9667}" type="pres">
      <dgm:prSet presAssocID="{CFE5C7E3-A425-408E-A58F-CA40FD55173C}" presName="dummy" presStyleCnt="0"/>
      <dgm:spPr/>
    </dgm:pt>
    <dgm:pt modelId="{61ECA836-A063-4732-8FCE-7371515484D2}" type="pres">
      <dgm:prSet presAssocID="{D9231E7B-563D-481E-A26E-A04A3C28EC6E}" presName="sibTrans" presStyleLbl="sibTrans2D1" presStyleIdx="2" presStyleCnt="6"/>
      <dgm:spPr/>
    </dgm:pt>
    <dgm:pt modelId="{56007AA9-A7E7-415B-B736-341909E30644}" type="pres">
      <dgm:prSet presAssocID="{26217283-63CA-4120-B307-795C9A69F0CE}" presName="node" presStyleLbl="node1" presStyleIdx="3" presStyleCnt="6" custScaleX="146030" custScaleY="110037" custRadScaleRad="113648" custRadScaleInc="164645">
        <dgm:presLayoutVars>
          <dgm:bulletEnabled val="1"/>
        </dgm:presLayoutVars>
      </dgm:prSet>
      <dgm:spPr/>
    </dgm:pt>
    <dgm:pt modelId="{50E5AFB0-7674-4335-89CD-D872AA2C6424}" type="pres">
      <dgm:prSet presAssocID="{26217283-63CA-4120-B307-795C9A69F0CE}" presName="dummy" presStyleCnt="0"/>
      <dgm:spPr/>
    </dgm:pt>
    <dgm:pt modelId="{35E4E51B-E862-4E6A-8815-EA7ADC740C94}" type="pres">
      <dgm:prSet presAssocID="{23177930-3CE1-47D5-AE8B-926CA554E2E8}" presName="sibTrans" presStyleLbl="sibTrans2D1" presStyleIdx="3" presStyleCnt="6"/>
      <dgm:spPr/>
    </dgm:pt>
    <dgm:pt modelId="{C3669406-279E-46C6-8A1B-09F64F586A09}" type="pres">
      <dgm:prSet presAssocID="{6C1F38ED-82CF-4929-8854-87186046CA15}" presName="node" presStyleLbl="node1" presStyleIdx="4" presStyleCnt="6" custScaleX="146030" custScaleY="110037" custRadScaleRad="121306" custRadScaleInc="153208">
        <dgm:presLayoutVars>
          <dgm:bulletEnabled val="1"/>
        </dgm:presLayoutVars>
      </dgm:prSet>
      <dgm:spPr/>
    </dgm:pt>
    <dgm:pt modelId="{582067A4-9ABE-48E3-82BE-C9836688E795}" type="pres">
      <dgm:prSet presAssocID="{6C1F38ED-82CF-4929-8854-87186046CA15}" presName="dummy" presStyleCnt="0"/>
      <dgm:spPr/>
    </dgm:pt>
    <dgm:pt modelId="{85FAFB08-6D6A-4B6D-BD57-2FB9B10F64C9}" type="pres">
      <dgm:prSet presAssocID="{48222F60-4B73-4691-AB41-B47D2D9F0D7A}" presName="sibTrans" presStyleLbl="sibTrans2D1" presStyleIdx="4" presStyleCnt="6"/>
      <dgm:spPr/>
    </dgm:pt>
    <dgm:pt modelId="{7ADFCC2E-E484-412C-BD1D-7156A36BAB88}" type="pres">
      <dgm:prSet presAssocID="{49F652C9-8B1B-45FD-9073-8BA0F2EDFDA3}" presName="node" presStyleLbl="node1" presStyleIdx="5" presStyleCnt="6" custScaleX="146030" custScaleY="110037" custRadScaleRad="114428" custRadScaleInc="137955">
        <dgm:presLayoutVars>
          <dgm:bulletEnabled val="1"/>
        </dgm:presLayoutVars>
      </dgm:prSet>
      <dgm:spPr/>
    </dgm:pt>
    <dgm:pt modelId="{917945DE-0906-414E-B400-0E304BCB04FE}" type="pres">
      <dgm:prSet presAssocID="{49F652C9-8B1B-45FD-9073-8BA0F2EDFDA3}" presName="dummy" presStyleCnt="0"/>
      <dgm:spPr/>
    </dgm:pt>
    <dgm:pt modelId="{1EBAE08D-9AC9-4B8E-87E0-5F7864EED32F}" type="pres">
      <dgm:prSet presAssocID="{3305D231-1865-41E3-A6CC-0A1030025635}" presName="sibTrans" presStyleLbl="sibTrans2D1" presStyleIdx="5" presStyleCnt="6"/>
      <dgm:spPr/>
    </dgm:pt>
  </dgm:ptLst>
  <dgm:cxnLst>
    <dgm:cxn modelId="{1456100D-2081-4D81-A49D-81FD69897EFD}" type="presOf" srcId="{1A64CC69-8E5B-4340-96E4-A864A71E1F07}" destId="{0D3B9C13-6034-453E-A77C-40FFA80E09F1}" srcOrd="0" destOrd="0" presId="urn:microsoft.com/office/officeart/2005/8/layout/radial6"/>
    <dgm:cxn modelId="{DFA1FD13-DA20-4721-9E68-201B3A6D4D82}" type="presOf" srcId="{26217283-63CA-4120-B307-795C9A69F0CE}" destId="{56007AA9-A7E7-415B-B736-341909E30644}" srcOrd="0" destOrd="0" presId="urn:microsoft.com/office/officeart/2005/8/layout/radial6"/>
    <dgm:cxn modelId="{6F2B0C21-373D-447D-843E-0B8299712AAE}" srcId="{265205EC-706F-4BA2-A061-ABDA1BBAAEBD}" destId="{A594CCED-D087-4EA9-AAD9-AA8F142E060C}" srcOrd="0" destOrd="0" parTransId="{408745B3-CA08-4412-906F-E865687D8DF4}" sibTransId="{63EBE800-7E9E-4CC7-B351-EA50DCA46120}"/>
    <dgm:cxn modelId="{33993922-63F6-4ED1-B525-B05389F9E6CE}" srcId="{A594CCED-D087-4EA9-AAD9-AA8F142E060C}" destId="{B9C06008-0206-42D4-B691-23673AB88BC1}" srcOrd="1" destOrd="0" parTransId="{14E32070-D6A9-43D8-9448-ED1FE1C5E7C3}" sibTransId="{A953E9A8-BF86-4E91-AA45-19772739F1E8}"/>
    <dgm:cxn modelId="{2ECD8B29-F5B9-473E-AA37-02928428F843}" type="presOf" srcId="{A953E9A8-BF86-4E91-AA45-19772739F1E8}" destId="{9389A3C8-1B4A-42C9-8529-82985851E1E3}" srcOrd="0" destOrd="0" presId="urn:microsoft.com/office/officeart/2005/8/layout/radial6"/>
    <dgm:cxn modelId="{6FAB613D-9742-4668-B35B-294E5DB13171}" type="presOf" srcId="{48222F60-4B73-4691-AB41-B47D2D9F0D7A}" destId="{85FAFB08-6D6A-4B6D-BD57-2FB9B10F64C9}" srcOrd="0" destOrd="0" presId="urn:microsoft.com/office/officeart/2005/8/layout/radial6"/>
    <dgm:cxn modelId="{BB13565B-B9A7-4F1F-AC32-5B280F1D794A}" type="presOf" srcId="{49F652C9-8B1B-45FD-9073-8BA0F2EDFDA3}" destId="{7ADFCC2E-E484-412C-BD1D-7156A36BAB88}" srcOrd="0" destOrd="0" presId="urn:microsoft.com/office/officeart/2005/8/layout/radial6"/>
    <dgm:cxn modelId="{3953FF5B-5A9F-4BE8-9046-486AF66D8C7B}" srcId="{A594CCED-D087-4EA9-AAD9-AA8F142E060C}" destId="{49F652C9-8B1B-45FD-9073-8BA0F2EDFDA3}" srcOrd="5" destOrd="0" parTransId="{78226800-1C17-4D1D-A42C-C9DB527E62E9}" sibTransId="{3305D231-1865-41E3-A6CC-0A1030025635}"/>
    <dgm:cxn modelId="{DC4D1A43-BAFA-4477-9A8D-3E331F81BF29}" type="presOf" srcId="{8DA8556D-958D-4ABE-9478-8D16D8E69D38}" destId="{66866FB8-50D6-4C18-B33D-C4093325D303}" srcOrd="0" destOrd="0" presId="urn:microsoft.com/office/officeart/2005/8/layout/radial6"/>
    <dgm:cxn modelId="{F7B08B43-7403-4251-ACC6-3B9E50538950}" type="presOf" srcId="{D9231E7B-563D-481E-A26E-A04A3C28EC6E}" destId="{61ECA836-A063-4732-8FCE-7371515484D2}" srcOrd="0" destOrd="0" presId="urn:microsoft.com/office/officeart/2005/8/layout/radial6"/>
    <dgm:cxn modelId="{036FD649-D60C-4F71-A8D7-93619BE6304C}" srcId="{A594CCED-D087-4EA9-AAD9-AA8F142E060C}" destId="{6C1F38ED-82CF-4929-8854-87186046CA15}" srcOrd="4" destOrd="0" parTransId="{ED0819BE-71E3-49AF-BE6A-249BF001D1EE}" sibTransId="{48222F60-4B73-4691-AB41-B47D2D9F0D7A}"/>
    <dgm:cxn modelId="{06CBBBA2-F37E-407D-873B-1172351325AD}" srcId="{A594CCED-D087-4EA9-AAD9-AA8F142E060C}" destId="{26217283-63CA-4120-B307-795C9A69F0CE}" srcOrd="3" destOrd="0" parTransId="{0BD4FFE8-6D8F-4168-8B52-786154FD9E16}" sibTransId="{23177930-3CE1-47D5-AE8B-926CA554E2E8}"/>
    <dgm:cxn modelId="{6BBEB3A5-9F65-450B-84F3-84E74976B95A}" type="presOf" srcId="{CFE5C7E3-A425-408E-A58F-CA40FD55173C}" destId="{E2DCCE78-4E91-478A-AC95-8C99FA0478BA}" srcOrd="0" destOrd="0" presId="urn:microsoft.com/office/officeart/2005/8/layout/radial6"/>
    <dgm:cxn modelId="{3BAF6FB5-1489-4FDB-A61D-D14EB2ED812F}" type="presOf" srcId="{23177930-3CE1-47D5-AE8B-926CA554E2E8}" destId="{35E4E51B-E862-4E6A-8815-EA7ADC740C94}" srcOrd="0" destOrd="0" presId="urn:microsoft.com/office/officeart/2005/8/layout/radial6"/>
    <dgm:cxn modelId="{4D95B0B7-DBEC-4EDE-9AC4-2BA128657C9E}" type="presOf" srcId="{A594CCED-D087-4EA9-AAD9-AA8F142E060C}" destId="{47CFF23F-BE4D-45CD-A640-0B1CA32D4F48}" srcOrd="0" destOrd="0" presId="urn:microsoft.com/office/officeart/2005/8/layout/radial6"/>
    <dgm:cxn modelId="{5C80A5BB-E60F-40C2-92D9-76EC2C9FA7B6}" type="presOf" srcId="{6C1F38ED-82CF-4929-8854-87186046CA15}" destId="{C3669406-279E-46C6-8A1B-09F64F586A09}" srcOrd="0" destOrd="0" presId="urn:microsoft.com/office/officeart/2005/8/layout/radial6"/>
    <dgm:cxn modelId="{5B24A3C5-1E6F-4929-98CE-B5DCFA3D605B}" type="presOf" srcId="{B9C06008-0206-42D4-B691-23673AB88BC1}" destId="{72A970E4-4530-4EC0-A6EA-1B2033AFAA6C}" srcOrd="0" destOrd="0" presId="urn:microsoft.com/office/officeart/2005/8/layout/radial6"/>
    <dgm:cxn modelId="{E6ACD7D2-9234-4CA0-BAE8-28ACC40D3CA1}" type="presOf" srcId="{265205EC-706F-4BA2-A061-ABDA1BBAAEBD}" destId="{1ADDBF32-E3CB-493F-961D-EE3B7EA5BBF5}" srcOrd="0" destOrd="0" presId="urn:microsoft.com/office/officeart/2005/8/layout/radial6"/>
    <dgm:cxn modelId="{B13B21D8-32B0-4DD4-B312-B7DFE3670F36}" srcId="{A594CCED-D087-4EA9-AAD9-AA8F142E060C}" destId="{1A64CC69-8E5B-4340-96E4-A864A71E1F07}" srcOrd="0" destOrd="0" parTransId="{FCB125A7-E1CB-495D-9D65-D63135C22093}" sibTransId="{8DA8556D-958D-4ABE-9478-8D16D8E69D38}"/>
    <dgm:cxn modelId="{CD76BFDC-6D4E-4B08-8D45-7173EF3FD6C1}" srcId="{A594CCED-D087-4EA9-AAD9-AA8F142E060C}" destId="{CFE5C7E3-A425-408E-A58F-CA40FD55173C}" srcOrd="2" destOrd="0" parTransId="{DC64D246-9433-4E29-8ABA-24FA09A560BA}" sibTransId="{D9231E7B-563D-481E-A26E-A04A3C28EC6E}"/>
    <dgm:cxn modelId="{318937E1-2955-45C7-8912-1A1710D2462E}" type="presOf" srcId="{3305D231-1865-41E3-A6CC-0A1030025635}" destId="{1EBAE08D-9AC9-4B8E-87E0-5F7864EED32F}" srcOrd="0" destOrd="0" presId="urn:microsoft.com/office/officeart/2005/8/layout/radial6"/>
    <dgm:cxn modelId="{22A34CCC-6B22-40CE-99EB-7BBC2EC524D8}" type="presParOf" srcId="{1ADDBF32-E3CB-493F-961D-EE3B7EA5BBF5}" destId="{47CFF23F-BE4D-45CD-A640-0B1CA32D4F48}" srcOrd="0" destOrd="0" presId="urn:microsoft.com/office/officeart/2005/8/layout/radial6"/>
    <dgm:cxn modelId="{2268F62D-E1B4-478D-93BE-38401A6AA7E6}" type="presParOf" srcId="{1ADDBF32-E3CB-493F-961D-EE3B7EA5BBF5}" destId="{0D3B9C13-6034-453E-A77C-40FFA80E09F1}" srcOrd="1" destOrd="0" presId="urn:microsoft.com/office/officeart/2005/8/layout/radial6"/>
    <dgm:cxn modelId="{60CEE058-F22C-4236-AE6B-A9A5CBA16BF1}" type="presParOf" srcId="{1ADDBF32-E3CB-493F-961D-EE3B7EA5BBF5}" destId="{2461D252-684A-48BA-A712-10C0639AF183}" srcOrd="2" destOrd="0" presId="urn:microsoft.com/office/officeart/2005/8/layout/radial6"/>
    <dgm:cxn modelId="{DC9E9FE4-A7C2-4717-B5CB-F21F466CE545}" type="presParOf" srcId="{1ADDBF32-E3CB-493F-961D-EE3B7EA5BBF5}" destId="{66866FB8-50D6-4C18-B33D-C4093325D303}" srcOrd="3" destOrd="0" presId="urn:microsoft.com/office/officeart/2005/8/layout/radial6"/>
    <dgm:cxn modelId="{8461B22A-5A4B-4239-A2D4-17ECBA6A754F}" type="presParOf" srcId="{1ADDBF32-E3CB-493F-961D-EE3B7EA5BBF5}" destId="{72A970E4-4530-4EC0-A6EA-1B2033AFAA6C}" srcOrd="4" destOrd="0" presId="urn:microsoft.com/office/officeart/2005/8/layout/radial6"/>
    <dgm:cxn modelId="{CF7DBB3C-0EB8-4067-8900-4FE024825CFE}" type="presParOf" srcId="{1ADDBF32-E3CB-493F-961D-EE3B7EA5BBF5}" destId="{11365403-724E-4331-A778-A08C63B16E30}" srcOrd="5" destOrd="0" presId="urn:microsoft.com/office/officeart/2005/8/layout/radial6"/>
    <dgm:cxn modelId="{15771AB0-3AD1-48F7-8DF4-27C51E5EEB65}" type="presParOf" srcId="{1ADDBF32-E3CB-493F-961D-EE3B7EA5BBF5}" destId="{9389A3C8-1B4A-42C9-8529-82985851E1E3}" srcOrd="6" destOrd="0" presId="urn:microsoft.com/office/officeart/2005/8/layout/radial6"/>
    <dgm:cxn modelId="{A67544FE-10F5-4C13-8A7B-16D43A54AC57}" type="presParOf" srcId="{1ADDBF32-E3CB-493F-961D-EE3B7EA5BBF5}" destId="{E2DCCE78-4E91-478A-AC95-8C99FA0478BA}" srcOrd="7" destOrd="0" presId="urn:microsoft.com/office/officeart/2005/8/layout/radial6"/>
    <dgm:cxn modelId="{6A951B4A-E5B5-45FC-A0F1-A901E95B9887}" type="presParOf" srcId="{1ADDBF32-E3CB-493F-961D-EE3B7EA5BBF5}" destId="{E6EFDFC4-FCED-4213-A891-746C955F9667}" srcOrd="8" destOrd="0" presId="urn:microsoft.com/office/officeart/2005/8/layout/radial6"/>
    <dgm:cxn modelId="{37891C4A-2CC9-4096-B7B0-90CAB8AAA242}" type="presParOf" srcId="{1ADDBF32-E3CB-493F-961D-EE3B7EA5BBF5}" destId="{61ECA836-A063-4732-8FCE-7371515484D2}" srcOrd="9" destOrd="0" presId="urn:microsoft.com/office/officeart/2005/8/layout/radial6"/>
    <dgm:cxn modelId="{1C86D850-B22C-4887-A784-D605344D035F}" type="presParOf" srcId="{1ADDBF32-E3CB-493F-961D-EE3B7EA5BBF5}" destId="{56007AA9-A7E7-415B-B736-341909E30644}" srcOrd="10" destOrd="0" presId="urn:microsoft.com/office/officeart/2005/8/layout/radial6"/>
    <dgm:cxn modelId="{CF1971D9-FE65-4D4C-95C6-02FDE216BB07}" type="presParOf" srcId="{1ADDBF32-E3CB-493F-961D-EE3B7EA5BBF5}" destId="{50E5AFB0-7674-4335-89CD-D872AA2C6424}" srcOrd="11" destOrd="0" presId="urn:microsoft.com/office/officeart/2005/8/layout/radial6"/>
    <dgm:cxn modelId="{627944C0-C888-4D1B-8DC3-30C77D8C2A14}" type="presParOf" srcId="{1ADDBF32-E3CB-493F-961D-EE3B7EA5BBF5}" destId="{35E4E51B-E862-4E6A-8815-EA7ADC740C94}" srcOrd="12" destOrd="0" presId="urn:microsoft.com/office/officeart/2005/8/layout/radial6"/>
    <dgm:cxn modelId="{ACAD8FCE-763D-4E76-9318-519094B4899C}" type="presParOf" srcId="{1ADDBF32-E3CB-493F-961D-EE3B7EA5BBF5}" destId="{C3669406-279E-46C6-8A1B-09F64F586A09}" srcOrd="13" destOrd="0" presId="urn:microsoft.com/office/officeart/2005/8/layout/radial6"/>
    <dgm:cxn modelId="{73B7B3C6-72F1-41C5-A311-30976C36534D}" type="presParOf" srcId="{1ADDBF32-E3CB-493F-961D-EE3B7EA5BBF5}" destId="{582067A4-9ABE-48E3-82BE-C9836688E795}" srcOrd="14" destOrd="0" presId="urn:microsoft.com/office/officeart/2005/8/layout/radial6"/>
    <dgm:cxn modelId="{254822BA-4B3E-4529-8E9B-E8E4934104DF}" type="presParOf" srcId="{1ADDBF32-E3CB-493F-961D-EE3B7EA5BBF5}" destId="{85FAFB08-6D6A-4B6D-BD57-2FB9B10F64C9}" srcOrd="15" destOrd="0" presId="urn:microsoft.com/office/officeart/2005/8/layout/radial6"/>
    <dgm:cxn modelId="{F31FEC18-61DC-4EEB-90A7-E90CF620CE1D}" type="presParOf" srcId="{1ADDBF32-E3CB-493F-961D-EE3B7EA5BBF5}" destId="{7ADFCC2E-E484-412C-BD1D-7156A36BAB88}" srcOrd="16" destOrd="0" presId="urn:microsoft.com/office/officeart/2005/8/layout/radial6"/>
    <dgm:cxn modelId="{5C290573-C3D6-4DED-8432-2E3F9AC9C480}" type="presParOf" srcId="{1ADDBF32-E3CB-493F-961D-EE3B7EA5BBF5}" destId="{917945DE-0906-414E-B400-0E304BCB04FE}" srcOrd="17" destOrd="0" presId="urn:microsoft.com/office/officeart/2005/8/layout/radial6"/>
    <dgm:cxn modelId="{9FDCFF01-41D5-43AD-A5F7-D8D7AC5CB3F2}" type="presParOf" srcId="{1ADDBF32-E3CB-493F-961D-EE3B7EA5BBF5}" destId="{1EBAE08D-9AC9-4B8E-87E0-5F7864EED32F}" srcOrd="18" destOrd="0" presId="urn:microsoft.com/office/officeart/2005/8/layout/radial6"/>
  </dgm:cxnLst>
  <dgm:bg>
    <a:noFill/>
    <a:effect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AE08D-9AC9-4B8E-87E0-5F7864EED32F}">
      <dsp:nvSpPr>
        <dsp:cNvPr id="0" name=""/>
        <dsp:cNvSpPr/>
      </dsp:nvSpPr>
      <dsp:spPr>
        <a:xfrm>
          <a:off x="1942064" y="224787"/>
          <a:ext cx="4244337" cy="4244337"/>
        </a:xfrm>
        <a:prstGeom prst="blockArc">
          <a:avLst>
            <a:gd name="adj1" fmla="val 13848380"/>
            <a:gd name="adj2" fmla="val 18502222"/>
            <a:gd name="adj3" fmla="val 4523"/>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152400" dist="317500" dir="5400000" sx="90000" sy="-19000" rotWithShape="0">
            <a:prstClr val="black">
              <a:alpha val="15000"/>
            </a:prst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5FAFB08-6D6A-4B6D-BD57-2FB9B10F64C9}">
      <dsp:nvSpPr>
        <dsp:cNvPr id="0" name=""/>
        <dsp:cNvSpPr/>
      </dsp:nvSpPr>
      <dsp:spPr>
        <a:xfrm>
          <a:off x="1460273" y="518590"/>
          <a:ext cx="4244337" cy="4244337"/>
        </a:xfrm>
        <a:prstGeom prst="blockArc">
          <a:avLst>
            <a:gd name="adj1" fmla="val 10676884"/>
            <a:gd name="adj2" fmla="val 14786575"/>
            <a:gd name="adj3" fmla="val 4523"/>
          </a:avLst>
        </a:prstGeom>
        <a:gradFill rotWithShape="0">
          <a:gsLst>
            <a:gs pos="0">
              <a:schemeClr val="accent5">
                <a:hueOff val="-7947101"/>
                <a:satOff val="31849"/>
                <a:lumOff val="6902"/>
                <a:alphaOff val="0"/>
                <a:shade val="51000"/>
                <a:satMod val="130000"/>
              </a:schemeClr>
            </a:gs>
            <a:gs pos="80000">
              <a:schemeClr val="accent5">
                <a:hueOff val="-7947101"/>
                <a:satOff val="31849"/>
                <a:lumOff val="6902"/>
                <a:alphaOff val="0"/>
                <a:shade val="93000"/>
                <a:satMod val="130000"/>
              </a:schemeClr>
            </a:gs>
            <a:gs pos="100000">
              <a:schemeClr val="accent5">
                <a:hueOff val="-7947101"/>
                <a:satOff val="31849"/>
                <a:lumOff val="6902"/>
                <a:alphaOff val="0"/>
                <a:shade val="94000"/>
                <a:satMod val="135000"/>
              </a:schemeClr>
            </a:gs>
          </a:gsLst>
          <a:lin ang="16200000" scaled="0"/>
        </a:gradFill>
        <a:ln>
          <a:noFill/>
        </a:ln>
        <a:effectLst>
          <a:outerShdw blurRad="152400" dist="317500" dir="5400000" sx="90000" sy="-19000" rotWithShape="0">
            <a:prstClr val="black">
              <a:alpha val="15000"/>
            </a:prst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5E4E51B-E862-4E6A-8815-EA7ADC740C94}">
      <dsp:nvSpPr>
        <dsp:cNvPr id="0" name=""/>
        <dsp:cNvSpPr/>
      </dsp:nvSpPr>
      <dsp:spPr>
        <a:xfrm>
          <a:off x="1458745" y="701690"/>
          <a:ext cx="4244337" cy="4244337"/>
        </a:xfrm>
        <a:prstGeom prst="blockArc">
          <a:avLst>
            <a:gd name="adj1" fmla="val 6827560"/>
            <a:gd name="adj2" fmla="val 10980465"/>
            <a:gd name="adj3" fmla="val 4523"/>
          </a:avLst>
        </a:prstGeom>
        <a:gradFill rotWithShape="0">
          <a:gsLst>
            <a:gs pos="0">
              <a:schemeClr val="accent5">
                <a:hueOff val="-5960326"/>
                <a:satOff val="23887"/>
                <a:lumOff val="5177"/>
                <a:alphaOff val="0"/>
                <a:shade val="51000"/>
                <a:satMod val="130000"/>
              </a:schemeClr>
            </a:gs>
            <a:gs pos="80000">
              <a:schemeClr val="accent5">
                <a:hueOff val="-5960326"/>
                <a:satOff val="23887"/>
                <a:lumOff val="5177"/>
                <a:alphaOff val="0"/>
                <a:shade val="93000"/>
                <a:satMod val="130000"/>
              </a:schemeClr>
            </a:gs>
            <a:gs pos="100000">
              <a:schemeClr val="accent5">
                <a:hueOff val="-5960326"/>
                <a:satOff val="23887"/>
                <a:lumOff val="5177"/>
                <a:alphaOff val="0"/>
                <a:shade val="94000"/>
                <a:satMod val="135000"/>
              </a:schemeClr>
            </a:gs>
          </a:gsLst>
          <a:lin ang="16200000" scaled="0"/>
        </a:gradFill>
        <a:ln>
          <a:noFill/>
        </a:ln>
        <a:effectLst>
          <a:outerShdw blurRad="152400" dist="317500" dir="5400000" sx="90000" sy="-19000" rotWithShape="0">
            <a:prstClr val="black">
              <a:alpha val="15000"/>
            </a:prst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61ECA836-A063-4732-8FCE-7371515484D2}">
      <dsp:nvSpPr>
        <dsp:cNvPr id="0" name=""/>
        <dsp:cNvSpPr/>
      </dsp:nvSpPr>
      <dsp:spPr>
        <a:xfrm>
          <a:off x="1957069" y="1012228"/>
          <a:ext cx="4244337" cy="4244337"/>
        </a:xfrm>
        <a:prstGeom prst="blockArc">
          <a:avLst>
            <a:gd name="adj1" fmla="val 2999979"/>
            <a:gd name="adj2" fmla="val 7804009"/>
            <a:gd name="adj3" fmla="val 4523"/>
          </a:avLst>
        </a:prstGeom>
        <a:gradFill rotWithShape="0">
          <a:gsLst>
            <a:gs pos="0">
              <a:schemeClr val="accent5">
                <a:hueOff val="-3973551"/>
                <a:satOff val="15924"/>
                <a:lumOff val="3451"/>
                <a:alphaOff val="0"/>
                <a:shade val="51000"/>
                <a:satMod val="130000"/>
              </a:schemeClr>
            </a:gs>
            <a:gs pos="80000">
              <a:schemeClr val="accent5">
                <a:hueOff val="-3973551"/>
                <a:satOff val="15924"/>
                <a:lumOff val="3451"/>
                <a:alphaOff val="0"/>
                <a:shade val="93000"/>
                <a:satMod val="130000"/>
              </a:schemeClr>
            </a:gs>
            <a:gs pos="100000">
              <a:schemeClr val="accent5">
                <a:hueOff val="-3973551"/>
                <a:satOff val="15924"/>
                <a:lumOff val="3451"/>
                <a:alphaOff val="0"/>
                <a:shade val="94000"/>
                <a:satMod val="135000"/>
              </a:schemeClr>
            </a:gs>
          </a:gsLst>
          <a:lin ang="16200000" scaled="0"/>
        </a:gradFill>
        <a:ln>
          <a:noFill/>
        </a:ln>
        <a:effectLst>
          <a:outerShdw blurRad="152400" dist="317500" dir="5400000" sx="90000" sy="-19000" rotWithShape="0">
            <a:prstClr val="black">
              <a:alpha val="15000"/>
            </a:prst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389A3C8-1B4A-42C9-8529-82985851E1E3}">
      <dsp:nvSpPr>
        <dsp:cNvPr id="0" name=""/>
        <dsp:cNvSpPr/>
      </dsp:nvSpPr>
      <dsp:spPr>
        <a:xfrm>
          <a:off x="2403548" y="726080"/>
          <a:ext cx="4244337" cy="4244337"/>
        </a:xfrm>
        <a:prstGeom prst="blockArc">
          <a:avLst>
            <a:gd name="adj1" fmla="val 21425577"/>
            <a:gd name="adj2" fmla="val 3881322"/>
            <a:gd name="adj3" fmla="val 4523"/>
          </a:avLst>
        </a:prstGeom>
        <a:gradFill rotWithShape="0">
          <a:gsLst>
            <a:gs pos="0">
              <a:schemeClr val="accent5">
                <a:hueOff val="-1986775"/>
                <a:satOff val="7962"/>
                <a:lumOff val="1726"/>
                <a:alphaOff val="0"/>
                <a:shade val="51000"/>
                <a:satMod val="130000"/>
              </a:schemeClr>
            </a:gs>
            <a:gs pos="80000">
              <a:schemeClr val="accent5">
                <a:hueOff val="-1986775"/>
                <a:satOff val="7962"/>
                <a:lumOff val="1726"/>
                <a:alphaOff val="0"/>
                <a:shade val="93000"/>
                <a:satMod val="130000"/>
              </a:schemeClr>
            </a:gs>
            <a:gs pos="100000">
              <a:schemeClr val="accent5">
                <a:hueOff val="-1986775"/>
                <a:satOff val="7962"/>
                <a:lumOff val="1726"/>
                <a:alphaOff val="0"/>
                <a:shade val="94000"/>
                <a:satMod val="135000"/>
              </a:schemeClr>
            </a:gs>
          </a:gsLst>
          <a:lin ang="16200000" scaled="0"/>
        </a:gradFill>
        <a:ln>
          <a:noFill/>
        </a:ln>
        <a:effectLst>
          <a:outerShdw blurRad="152400" dist="317500" dir="5400000" sx="90000" sy="-19000" rotWithShape="0">
            <a:prstClr val="black">
              <a:alpha val="15000"/>
            </a:prst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66866FB8-50D6-4C18-B33D-C4093325D303}">
      <dsp:nvSpPr>
        <dsp:cNvPr id="0" name=""/>
        <dsp:cNvSpPr/>
      </dsp:nvSpPr>
      <dsp:spPr>
        <a:xfrm>
          <a:off x="2404316" y="501528"/>
          <a:ext cx="4244337" cy="4244337"/>
        </a:xfrm>
        <a:prstGeom prst="blockArc">
          <a:avLst>
            <a:gd name="adj1" fmla="val 17606748"/>
            <a:gd name="adj2" fmla="val 197936"/>
            <a:gd name="adj3" fmla="val 4523"/>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152400" dist="317500" dir="5400000" sx="90000" sy="-19000" rotWithShape="0">
            <a:prstClr val="black">
              <a:alpha val="15000"/>
            </a:prst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7CFF23F-BE4D-45CD-A640-0B1CA32D4F48}">
      <dsp:nvSpPr>
        <dsp:cNvPr id="0" name=""/>
        <dsp:cNvSpPr/>
      </dsp:nvSpPr>
      <dsp:spPr>
        <a:xfrm>
          <a:off x="2812599" y="1790869"/>
          <a:ext cx="2519294" cy="1904660"/>
        </a:xfrm>
        <a:prstGeom prst="ellipse">
          <a:avLst/>
        </a:prstGeom>
        <a:solidFill>
          <a:srgbClr val="996633"/>
        </a:solidFill>
        <a:ln>
          <a:noFill/>
        </a:ln>
        <a:effectLst>
          <a:outerShdw blurRad="152400" dist="317500" dir="5400000" sx="90000" sy="-19000" rotWithShape="0">
            <a:prstClr val="black">
              <a:alpha val="15000"/>
            </a:prst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100000"/>
            </a:lnSpc>
            <a:spcBef>
              <a:spcPct val="0"/>
            </a:spcBef>
            <a:spcAft>
              <a:spcPts val="0"/>
            </a:spcAft>
            <a:buNone/>
          </a:pPr>
          <a:r>
            <a:rPr lang="en-US" sz="2700" b="1" kern="1200" cap="small" baseline="0" dirty="0">
              <a:effectLst>
                <a:outerShdw blurRad="38100" dist="38100" dir="2700000" algn="tl">
                  <a:srgbClr val="000000">
                    <a:alpha val="43137"/>
                  </a:srgbClr>
                </a:outerShdw>
              </a:effectLst>
            </a:rPr>
            <a:t>STEP</a:t>
          </a:r>
        </a:p>
        <a:p>
          <a:pPr marL="0" lvl="0" indent="0" algn="ctr" defTabSz="1200150">
            <a:lnSpc>
              <a:spcPct val="100000"/>
            </a:lnSpc>
            <a:spcBef>
              <a:spcPct val="0"/>
            </a:spcBef>
            <a:spcAft>
              <a:spcPts val="0"/>
            </a:spcAft>
            <a:buNone/>
          </a:pPr>
          <a:r>
            <a:rPr lang="en-US" sz="2700" b="1" kern="1200" cap="small" baseline="0" dirty="0">
              <a:effectLst>
                <a:outerShdw blurRad="38100" dist="38100" dir="2700000" algn="tl">
                  <a:srgbClr val="000000">
                    <a:alpha val="43137"/>
                  </a:srgbClr>
                </a:outerShdw>
              </a:effectLst>
            </a:rPr>
            <a:t>Process Elements</a:t>
          </a:r>
        </a:p>
      </dsp:txBody>
      <dsp:txXfrm>
        <a:off x="3181541" y="2069800"/>
        <a:ext cx="1781410" cy="1346798"/>
      </dsp:txXfrm>
    </dsp:sp>
    <dsp:sp modelId="{0D3B9C13-6034-453E-A77C-40FFA80E09F1}">
      <dsp:nvSpPr>
        <dsp:cNvPr id="0" name=""/>
        <dsp:cNvSpPr/>
      </dsp:nvSpPr>
      <dsp:spPr>
        <a:xfrm>
          <a:off x="4378277" y="-12765"/>
          <a:ext cx="1946963" cy="1467082"/>
        </a:xfrm>
        <a:prstGeom prst="ellipse">
          <a:avLst/>
        </a:prstGeom>
        <a:solidFill>
          <a:schemeClr val="accent2"/>
        </a:solidFill>
        <a:ln>
          <a:noFill/>
        </a:ln>
        <a:effectLst>
          <a:outerShdw blurRad="152400" dist="317500" dir="5400000" sx="90000" sy="-19000" rotWithShape="0">
            <a:prstClr val="black">
              <a:alpha val="15000"/>
            </a:prst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effectLst>
                <a:outerShdw blurRad="38100" dist="38100" dir="2700000" algn="tl">
                  <a:srgbClr val="000000">
                    <a:alpha val="43137"/>
                  </a:srgbClr>
                </a:outerShdw>
              </a:effectLst>
              <a:latin typeface="Arial Narrow" pitchFamily="34" charset="0"/>
            </a:rPr>
            <a:t>Culture</a:t>
          </a:r>
        </a:p>
      </dsp:txBody>
      <dsp:txXfrm>
        <a:off x="4663403" y="202084"/>
        <a:ext cx="1376711" cy="1037384"/>
      </dsp:txXfrm>
    </dsp:sp>
    <dsp:sp modelId="{72A970E4-4530-4EC0-A6EA-1B2033AFAA6C}">
      <dsp:nvSpPr>
        <dsp:cNvPr id="0" name=""/>
        <dsp:cNvSpPr/>
      </dsp:nvSpPr>
      <dsp:spPr>
        <a:xfrm>
          <a:off x="5623737" y="2009515"/>
          <a:ext cx="1946963" cy="1467082"/>
        </a:xfrm>
        <a:prstGeom prst="ellipse">
          <a:avLst/>
        </a:prstGeom>
        <a:solidFill>
          <a:srgbClr val="006600"/>
        </a:solidFill>
        <a:ln>
          <a:noFill/>
        </a:ln>
        <a:effectLst>
          <a:outerShdw blurRad="152400" dist="317500" dir="5400000" sx="90000" sy="-19000" rotWithShape="0">
            <a:prstClr val="black">
              <a:alpha val="15000"/>
            </a:prst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dirty="0">
              <a:effectLst>
                <a:outerShdw blurRad="38100" dist="38100" dir="2700000" algn="tl">
                  <a:srgbClr val="000000">
                    <a:alpha val="43137"/>
                  </a:srgbClr>
                </a:outerShdw>
              </a:effectLst>
              <a:latin typeface="Arial Narrow" pitchFamily="34" charset="0"/>
            </a:rPr>
            <a:t>Human Performance</a:t>
          </a:r>
        </a:p>
      </dsp:txBody>
      <dsp:txXfrm>
        <a:off x="5908863" y="2224364"/>
        <a:ext cx="1376711" cy="1037384"/>
      </dsp:txXfrm>
    </dsp:sp>
    <dsp:sp modelId="{E2DCCE78-4E91-478A-AC95-8C99FA0478BA}">
      <dsp:nvSpPr>
        <dsp:cNvPr id="0" name=""/>
        <dsp:cNvSpPr/>
      </dsp:nvSpPr>
      <dsp:spPr>
        <a:xfrm>
          <a:off x="4439018" y="3989755"/>
          <a:ext cx="1946963" cy="1467082"/>
        </a:xfrm>
        <a:prstGeom prst="ellipse">
          <a:avLst/>
        </a:prstGeom>
        <a:solidFill>
          <a:schemeClr val="accent6">
            <a:lumMod val="75000"/>
          </a:schemeClr>
        </a:solidFill>
        <a:ln>
          <a:noFill/>
        </a:ln>
        <a:effectLst>
          <a:outerShdw blurRad="152400" dist="317500" dir="5400000" sx="90000" sy="-19000" rotWithShape="0">
            <a:prstClr val="black">
              <a:alpha val="15000"/>
            </a:prst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dirty="0">
              <a:latin typeface="Arial Narrow" pitchFamily="34" charset="0"/>
            </a:rPr>
            <a:t>Engagement</a:t>
          </a:r>
        </a:p>
      </dsp:txBody>
      <dsp:txXfrm>
        <a:off x="4724144" y="4204604"/>
        <a:ext cx="1376711" cy="1037384"/>
      </dsp:txXfrm>
    </dsp:sp>
    <dsp:sp modelId="{56007AA9-A7E7-415B-B736-341909E30644}">
      <dsp:nvSpPr>
        <dsp:cNvPr id="0" name=""/>
        <dsp:cNvSpPr/>
      </dsp:nvSpPr>
      <dsp:spPr>
        <a:xfrm>
          <a:off x="1770653" y="3988208"/>
          <a:ext cx="1946963" cy="1467082"/>
        </a:xfrm>
        <a:prstGeom prst="ellipse">
          <a:avLst/>
        </a:prstGeom>
        <a:solidFill>
          <a:srgbClr val="9900CC"/>
        </a:solidFill>
        <a:ln>
          <a:noFill/>
        </a:ln>
        <a:effectLst>
          <a:outerShdw blurRad="152400" dist="317500" dir="5400000" sx="90000" sy="-19000" rotWithShape="0">
            <a:prstClr val="black">
              <a:alpha val="15000"/>
            </a:prst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b="1" kern="1200" baseline="0" dirty="0">
              <a:latin typeface="Arial Narrow" pitchFamily="34" charset="0"/>
            </a:rPr>
            <a:t>Leadership</a:t>
          </a:r>
        </a:p>
      </dsp:txBody>
      <dsp:txXfrm>
        <a:off x="2055779" y="4203057"/>
        <a:ext cx="1376711" cy="1037384"/>
      </dsp:txXfrm>
    </dsp:sp>
    <dsp:sp modelId="{C3669406-279E-46C6-8A1B-09F64F586A09}">
      <dsp:nvSpPr>
        <dsp:cNvPr id="0" name=""/>
        <dsp:cNvSpPr/>
      </dsp:nvSpPr>
      <dsp:spPr>
        <a:xfrm>
          <a:off x="536118" y="1981484"/>
          <a:ext cx="1946963" cy="1467082"/>
        </a:xfrm>
        <a:prstGeom prst="ellipse">
          <a:avLst/>
        </a:prstGeom>
        <a:solidFill>
          <a:srgbClr val="FF0066"/>
        </a:solidFill>
        <a:ln>
          <a:noFill/>
        </a:ln>
        <a:effectLst>
          <a:outerShdw blurRad="152400" dist="317500" dir="5400000" sx="90000" sy="-19000" rotWithShape="0">
            <a:prstClr val="black">
              <a:alpha val="15000"/>
            </a:prst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21590" numCol="1" spcCol="1270" anchor="ctr" anchorCtr="0">
          <a:noAutofit/>
        </a:bodyPr>
        <a:lstStyle/>
        <a:p>
          <a:pPr marL="0" lvl="0" indent="0" algn="ctr" defTabSz="755650">
            <a:lnSpc>
              <a:spcPct val="90000"/>
            </a:lnSpc>
            <a:spcBef>
              <a:spcPct val="0"/>
            </a:spcBef>
            <a:spcAft>
              <a:spcPct val="35000"/>
            </a:spcAft>
            <a:buNone/>
          </a:pPr>
          <a:r>
            <a:rPr lang="en-US" sz="1700" b="1" kern="1200" spc="0" baseline="0" dirty="0">
              <a:effectLst>
                <a:outerShdw blurRad="38100" dist="38100" dir="2700000" algn="tl">
                  <a:srgbClr val="000000">
                    <a:alpha val="43137"/>
                  </a:srgbClr>
                </a:outerShdw>
              </a:effectLst>
              <a:latin typeface="Arial Narrow" pitchFamily="34" charset="0"/>
            </a:rPr>
            <a:t>Communication</a:t>
          </a:r>
        </a:p>
      </dsp:txBody>
      <dsp:txXfrm>
        <a:off x="821244" y="2196333"/>
        <a:ext cx="1376711" cy="1037384"/>
      </dsp:txXfrm>
    </dsp:sp>
    <dsp:sp modelId="{7ADFCC2E-E484-412C-BD1D-7156A36BAB88}">
      <dsp:nvSpPr>
        <dsp:cNvPr id="0" name=""/>
        <dsp:cNvSpPr/>
      </dsp:nvSpPr>
      <dsp:spPr>
        <a:xfrm>
          <a:off x="1779991" y="5903"/>
          <a:ext cx="1946963" cy="1467082"/>
        </a:xfrm>
        <a:prstGeom prst="ellipse">
          <a:avLst/>
        </a:prstGeom>
        <a:solidFill>
          <a:schemeClr val="accent1"/>
        </a:solidFill>
        <a:ln>
          <a:noFill/>
        </a:ln>
        <a:effectLst>
          <a:outerShdw blurRad="152400" dist="317500" dir="5400000" sx="90000" sy="-19000" rotWithShape="0">
            <a:prstClr val="black">
              <a:alpha val="15000"/>
            </a:prst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effectLst>
                <a:outerShdw blurRad="38100" dist="38100" dir="2700000" algn="tl">
                  <a:srgbClr val="000000">
                    <a:alpha val="43137"/>
                  </a:srgbClr>
                </a:outerShdw>
              </a:effectLst>
              <a:latin typeface="Arial Narrow" pitchFamily="34" charset="0"/>
            </a:rPr>
            <a:t>Leading Indicators</a:t>
          </a:r>
        </a:p>
      </dsp:txBody>
      <dsp:txXfrm>
        <a:off x="2065117" y="220752"/>
        <a:ext cx="1376711" cy="103738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01FA86-C793-4044-9E46-C79EB54BA030}" type="datetimeFigureOut">
              <a:rPr lang="en-US" smtClean="0"/>
              <a:t>10/12/2017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F20F1D-970D-4D91-B0A9-CD6951CAD810}" type="slidenum">
              <a:rPr lang="en-US" smtClean="0"/>
              <a:t>‹#›</a:t>
            </a:fld>
            <a:endParaRPr lang="en-US"/>
          </a:p>
        </p:txBody>
      </p:sp>
    </p:spTree>
    <p:extLst>
      <p:ext uri="{BB962C8B-B14F-4D97-AF65-F5344CB8AC3E}">
        <p14:creationId xmlns:p14="http://schemas.microsoft.com/office/powerpoint/2010/main" val="142995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28F1DB-9413-49A8-AC1B-D8C25C78D477}" type="datetimeFigureOut">
              <a:rPr lang="en-US" smtClean="0"/>
              <a:t>10/12/2017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B8F95-94F2-4FA0-8048-502D25481374}" type="slidenum">
              <a:rPr lang="en-US" smtClean="0"/>
              <a:t>‹#›</a:t>
            </a:fld>
            <a:endParaRPr lang="en-US"/>
          </a:p>
        </p:txBody>
      </p:sp>
    </p:spTree>
    <p:extLst>
      <p:ext uri="{BB962C8B-B14F-4D97-AF65-F5344CB8AC3E}">
        <p14:creationId xmlns:p14="http://schemas.microsoft.com/office/powerpoint/2010/main" val="451972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stopped to think about your next step in safety?</a:t>
            </a:r>
          </a:p>
        </p:txBody>
      </p:sp>
      <p:sp>
        <p:nvSpPr>
          <p:cNvPr id="4" name="Slide Number Placeholder 3"/>
          <p:cNvSpPr>
            <a:spLocks noGrp="1"/>
          </p:cNvSpPr>
          <p:nvPr>
            <p:ph type="sldNum" sz="quarter" idx="10"/>
          </p:nvPr>
        </p:nvSpPr>
        <p:spPr/>
        <p:txBody>
          <a:bodyPr/>
          <a:lstStyle/>
          <a:p>
            <a:fld id="{F0AE99A1-17CA-4593-8DA5-8941EDB8D0D9}" type="slidenum">
              <a:rPr lang="en-US" smtClean="0"/>
              <a:t>2</a:t>
            </a:fld>
            <a:endParaRPr lang="en-US"/>
          </a:p>
        </p:txBody>
      </p:sp>
    </p:spTree>
    <p:extLst>
      <p:ext uri="{BB962C8B-B14F-4D97-AF65-F5344CB8AC3E}">
        <p14:creationId xmlns:p14="http://schemas.microsoft.com/office/powerpoint/2010/main" val="1361978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These</a:t>
            </a:r>
            <a:r>
              <a:rPr lang="en-US" altLang="en-US" baseline="0" dirty="0"/>
              <a:t> are the STEP Process Elements…..It starts with the culture. It involves Human Performance, Engagement, Leadership from all levels, Communication and Leading Indicators.</a:t>
            </a:r>
          </a:p>
          <a:p>
            <a:endParaRPr lang="en-US" altLang="en-US" dirty="0"/>
          </a:p>
          <a:p>
            <a:r>
              <a:rPr lang="en-US" altLang="en-US" dirty="0"/>
              <a:t>Culture is what we do as an organization.  Organizational culture impacts the organization in many ways.</a:t>
            </a:r>
            <a:r>
              <a:rPr lang="en-US" altLang="en-US" baseline="0" dirty="0"/>
              <a:t>  It is the unwritten rules.  Some changes come quickly like a new CEO as where other changes evolve over time and is planned out.   So to change culture we need to focus on other elements to help create the needed momentum.</a:t>
            </a:r>
          </a:p>
          <a:p>
            <a:endParaRPr lang="en-US" altLang="en-US" baseline="0" dirty="0"/>
          </a:p>
          <a:p>
            <a:r>
              <a:rPr lang="en-US" altLang="en-US" baseline="0" dirty="0"/>
              <a:t>Human Performance is why we do what we do.</a:t>
            </a:r>
          </a:p>
          <a:p>
            <a:endParaRPr lang="en-US" altLang="en-US" baseline="0" dirty="0"/>
          </a:p>
          <a:p>
            <a:r>
              <a:rPr lang="en-US" altLang="en-US" baseline="0" dirty="0"/>
              <a:t>Engagement is getting employees and craft to own safety. E</a:t>
            </a:r>
            <a:r>
              <a:rPr lang="en-US" altLang="en-US" dirty="0"/>
              <a:t>ngagement</a:t>
            </a:r>
            <a:r>
              <a:rPr lang="en-US" altLang="en-US" baseline="0" dirty="0"/>
              <a:t> is necessary from all levels for success.</a:t>
            </a:r>
          </a:p>
          <a:p>
            <a:endParaRPr lang="en-US" altLang="en-US" baseline="0" dirty="0"/>
          </a:p>
          <a:p>
            <a:r>
              <a:rPr lang="en-US" altLang="en-US" baseline="0" dirty="0"/>
              <a:t>Leadership is inspiring people to be safety champions.</a:t>
            </a:r>
          </a:p>
          <a:p>
            <a:endParaRPr lang="en-US" altLang="en-US" baseline="0" dirty="0"/>
          </a:p>
          <a:p>
            <a:r>
              <a:rPr lang="en-US" altLang="en-US" baseline="0" dirty="0"/>
              <a:t>Communication poses the most issues. Its having the courage and consideration to communicate.  How do we communicate information?</a:t>
            </a:r>
          </a:p>
          <a:p>
            <a:endParaRPr lang="en-US" altLang="en-US" dirty="0"/>
          </a:p>
          <a:p>
            <a:r>
              <a:rPr lang="en-US" altLang="en-US" dirty="0"/>
              <a:t>Lastly leading indicators are measurable factors that m</a:t>
            </a:r>
            <a:r>
              <a:rPr lang="en-US" altLang="en-US" baseline="0" dirty="0"/>
              <a:t>ay indicate a direction or trend.</a:t>
            </a:r>
          </a:p>
          <a:p>
            <a:endParaRPr lang="en-US" altLang="en-US" baseline="0" dirty="0"/>
          </a:p>
        </p:txBody>
      </p:sp>
      <p:sp>
        <p:nvSpPr>
          <p:cNvPr id="162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pitchFamily="34" charset="0"/>
              </a:defRPr>
            </a:lvl1pPr>
            <a:lvl2pPr marL="727868" indent="-279949" algn="ctr" eaLnBrk="0" hangingPunct="0">
              <a:defRPr sz="2400">
                <a:solidFill>
                  <a:schemeClr val="tx1"/>
                </a:solidFill>
                <a:latin typeface="Arial" pitchFamily="34" charset="0"/>
              </a:defRPr>
            </a:lvl2pPr>
            <a:lvl3pPr marL="1119797" indent="-223959" algn="ctr" eaLnBrk="0" hangingPunct="0">
              <a:defRPr sz="2400">
                <a:solidFill>
                  <a:schemeClr val="tx1"/>
                </a:solidFill>
                <a:latin typeface="Arial" pitchFamily="34" charset="0"/>
              </a:defRPr>
            </a:lvl3pPr>
            <a:lvl4pPr marL="1567716" indent="-223959" algn="ctr" eaLnBrk="0" hangingPunct="0">
              <a:defRPr sz="2400">
                <a:solidFill>
                  <a:schemeClr val="tx1"/>
                </a:solidFill>
                <a:latin typeface="Arial" pitchFamily="34" charset="0"/>
              </a:defRPr>
            </a:lvl4pPr>
            <a:lvl5pPr marL="2015635" indent="-223959" algn="ctr" eaLnBrk="0" hangingPunct="0">
              <a:defRPr sz="2400">
                <a:solidFill>
                  <a:schemeClr val="tx1"/>
                </a:solidFill>
                <a:latin typeface="Arial" pitchFamily="34" charset="0"/>
              </a:defRPr>
            </a:lvl5pPr>
            <a:lvl6pPr marL="2463554" indent="-223959" algn="ctr" eaLnBrk="0" fontAlgn="base" hangingPunct="0">
              <a:spcBef>
                <a:spcPct val="0"/>
              </a:spcBef>
              <a:spcAft>
                <a:spcPct val="0"/>
              </a:spcAft>
              <a:defRPr sz="2400">
                <a:solidFill>
                  <a:schemeClr val="tx1"/>
                </a:solidFill>
                <a:latin typeface="Arial" pitchFamily="34" charset="0"/>
              </a:defRPr>
            </a:lvl6pPr>
            <a:lvl7pPr marL="2911472" indent="-223959" algn="ctr" eaLnBrk="0" fontAlgn="base" hangingPunct="0">
              <a:spcBef>
                <a:spcPct val="0"/>
              </a:spcBef>
              <a:spcAft>
                <a:spcPct val="0"/>
              </a:spcAft>
              <a:defRPr sz="2400">
                <a:solidFill>
                  <a:schemeClr val="tx1"/>
                </a:solidFill>
                <a:latin typeface="Arial" pitchFamily="34" charset="0"/>
              </a:defRPr>
            </a:lvl7pPr>
            <a:lvl8pPr marL="3359391" indent="-223959" algn="ctr" eaLnBrk="0" fontAlgn="base" hangingPunct="0">
              <a:spcBef>
                <a:spcPct val="0"/>
              </a:spcBef>
              <a:spcAft>
                <a:spcPct val="0"/>
              </a:spcAft>
              <a:defRPr sz="2400">
                <a:solidFill>
                  <a:schemeClr val="tx1"/>
                </a:solidFill>
                <a:latin typeface="Arial" pitchFamily="34" charset="0"/>
              </a:defRPr>
            </a:lvl8pPr>
            <a:lvl9pPr marL="3807310" indent="-223959" algn="ctr" eaLnBrk="0" fontAlgn="base" hangingPunct="0">
              <a:spcBef>
                <a:spcPct val="0"/>
              </a:spcBef>
              <a:spcAft>
                <a:spcPct val="0"/>
              </a:spcAft>
              <a:defRPr sz="2400">
                <a:solidFill>
                  <a:schemeClr val="tx1"/>
                </a:solidFill>
                <a:latin typeface="Arial" pitchFamily="34" charset="0"/>
              </a:defRPr>
            </a:lvl9pPr>
          </a:lstStyle>
          <a:p>
            <a:pPr algn="r" eaLnBrk="1" hangingPunct="1"/>
            <a:fld id="{4BBAAB42-0AC9-452F-997E-613A7435FF12}" type="slidenum">
              <a:rPr lang="en-US" altLang="en-US" sz="1100">
                <a:latin typeface="Times New Roman" pitchFamily="18" charset="0"/>
              </a:rPr>
              <a:pPr algn="r" eaLnBrk="1" hangingPunct="1"/>
              <a:t>9</a:t>
            </a:fld>
            <a:endParaRPr lang="en-US" altLang="en-US" sz="1100">
              <a:latin typeface="Times New Roman" pitchFamily="18" charset="0"/>
            </a:endParaRPr>
          </a:p>
        </p:txBody>
      </p:sp>
    </p:spTree>
    <p:extLst>
      <p:ext uri="{BB962C8B-B14F-4D97-AF65-F5344CB8AC3E}">
        <p14:creationId xmlns:p14="http://schemas.microsoft.com/office/powerpoint/2010/main" val="3555991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mn-lt"/>
                <a:ea typeface="+mn-ea"/>
                <a:cs typeface="+mn-cs"/>
              </a:rPr>
              <a:t>To make the next STEP in our culture change, we need to commit to these new tools and ideas from the organizational level and from the personal level.  Culture where we are looking out for each other. An apprentice should be able to approach a 30 year veteran and bring up at risk behaviors/safety issues. </a:t>
            </a:r>
          </a:p>
          <a:p>
            <a:endParaRPr lang="en-US" dirty="0"/>
          </a:p>
        </p:txBody>
      </p:sp>
      <p:sp>
        <p:nvSpPr>
          <p:cNvPr id="4" name="Slide Number Placeholder 3"/>
          <p:cNvSpPr>
            <a:spLocks noGrp="1"/>
          </p:cNvSpPr>
          <p:nvPr>
            <p:ph type="sldNum" sz="quarter" idx="10"/>
          </p:nvPr>
        </p:nvSpPr>
        <p:spPr/>
        <p:txBody>
          <a:bodyPr/>
          <a:lstStyle/>
          <a:p>
            <a:fld id="{FC3B8F95-94F2-4FA0-8048-502D25481374}" type="slidenum">
              <a:rPr lang="en-US" smtClean="0"/>
              <a:t>10</a:t>
            </a:fld>
            <a:endParaRPr lang="en-US"/>
          </a:p>
        </p:txBody>
      </p:sp>
    </p:spTree>
    <p:extLst>
      <p:ext uri="{BB962C8B-B14F-4D97-AF65-F5344CB8AC3E}">
        <p14:creationId xmlns:p14="http://schemas.microsoft.com/office/powerpoint/2010/main" val="3376239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kern="1200" cap="none" spc="0" normalizeH="0" baseline="0" noProof="0" dirty="0">
                <a:ln>
                  <a:noFill/>
                </a:ln>
                <a:solidFill>
                  <a:prstClr val="black"/>
                </a:solidFill>
                <a:effectLst/>
                <a:uLnTx/>
                <a:uFillTx/>
                <a:latin typeface="+mn-lt"/>
                <a:ea typeface="+mn-ea"/>
                <a:cs typeface="+mn-cs"/>
              </a:rPr>
              <a:t>A culture where we are looking out for each other. An apprentice should be able to approach a 30 year veteran and bring up at risk behaviors/safety issues. </a:t>
            </a:r>
            <a:endParaRPr lang="en-US" dirty="0"/>
          </a:p>
        </p:txBody>
      </p:sp>
      <p:sp>
        <p:nvSpPr>
          <p:cNvPr id="4" name="Slide Number Placeholder 3"/>
          <p:cNvSpPr>
            <a:spLocks noGrp="1"/>
          </p:cNvSpPr>
          <p:nvPr>
            <p:ph type="sldNum" sz="quarter" idx="10"/>
          </p:nvPr>
        </p:nvSpPr>
        <p:spPr/>
        <p:txBody>
          <a:bodyPr/>
          <a:lstStyle/>
          <a:p>
            <a:fld id="{FC3B8F95-94F2-4FA0-8048-502D25481374}" type="slidenum">
              <a:rPr lang="en-US" smtClean="0"/>
              <a:t>11</a:t>
            </a:fld>
            <a:endParaRPr lang="en-US"/>
          </a:p>
        </p:txBody>
      </p:sp>
    </p:spTree>
    <p:extLst>
      <p:ext uri="{BB962C8B-B14F-4D97-AF65-F5344CB8AC3E}">
        <p14:creationId xmlns:p14="http://schemas.microsoft.com/office/powerpoint/2010/main" val="1960920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Review how to use the STEP checklist.</a:t>
            </a:r>
          </a:p>
        </p:txBody>
      </p:sp>
      <p:sp>
        <p:nvSpPr>
          <p:cNvPr id="4" name="Slide Number Placeholder 3"/>
          <p:cNvSpPr>
            <a:spLocks noGrp="1"/>
          </p:cNvSpPr>
          <p:nvPr>
            <p:ph type="sldNum" sz="quarter" idx="5"/>
          </p:nvPr>
        </p:nvSpPr>
        <p:spPr/>
        <p:txBody>
          <a:bodyPr/>
          <a:lstStyle/>
          <a:p>
            <a:pPr>
              <a:defRPr/>
            </a:pPr>
            <a:fld id="{C284AE4A-FDC4-4254-8A22-2E235FD9D0C2}" type="slidenum">
              <a:rPr lang="en-US" smtClean="0">
                <a:solidFill>
                  <a:prstClr val="black"/>
                </a:solidFill>
              </a:rPr>
              <a:pPr>
                <a:defRPr/>
              </a:pPr>
              <a:t>12</a:t>
            </a:fld>
            <a:endParaRPr lang="en-US">
              <a:solidFill>
                <a:prstClr val="black"/>
              </a:solidFill>
            </a:endParaRPr>
          </a:p>
        </p:txBody>
      </p:sp>
    </p:spTree>
    <p:extLst>
      <p:ext uri="{BB962C8B-B14F-4D97-AF65-F5344CB8AC3E}">
        <p14:creationId xmlns:p14="http://schemas.microsoft.com/office/powerpoint/2010/main" val="2394569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3B8F95-94F2-4FA0-8048-502D25481374}" type="slidenum">
              <a:rPr lang="en-US" smtClean="0"/>
              <a:t>13</a:t>
            </a:fld>
            <a:endParaRPr lang="en-US"/>
          </a:p>
        </p:txBody>
      </p:sp>
    </p:spTree>
    <p:extLst>
      <p:ext uri="{BB962C8B-B14F-4D97-AF65-F5344CB8AC3E}">
        <p14:creationId xmlns:p14="http://schemas.microsoft.com/office/powerpoint/2010/main" val="167017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3B8F95-94F2-4FA0-8048-502D25481374}" type="slidenum">
              <a:rPr lang="en-US" smtClean="0"/>
              <a:t>14</a:t>
            </a:fld>
            <a:endParaRPr lang="en-US"/>
          </a:p>
        </p:txBody>
      </p:sp>
    </p:spTree>
    <p:extLst>
      <p:ext uri="{BB962C8B-B14F-4D97-AF65-F5344CB8AC3E}">
        <p14:creationId xmlns:p14="http://schemas.microsoft.com/office/powerpoint/2010/main" val="188458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8F99EA-98FF-4507-B426-98C4C18A65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661383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4D4416A-9932-4CE8-84FB-D1AFF19E427A}"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A758F-A290-485E-9B5B-02EB0780684F}" type="slidenum">
              <a:rPr lang="en-US" smtClean="0"/>
              <a:t>‹#›</a:t>
            </a:fld>
            <a:endParaRPr lang="en-US"/>
          </a:p>
        </p:txBody>
      </p:sp>
      <p:pic>
        <p:nvPicPr>
          <p:cNvPr id="2051"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0350" cy="6934200"/>
          </a:xfrm>
          <a:prstGeom prst="rect">
            <a:avLst/>
          </a:prstGeom>
          <a:solidFill>
            <a:srgbClr val="002C79"/>
          </a:solidFill>
          <a:ln>
            <a:noFill/>
          </a:ln>
          <a:effectLst/>
          <a:extLst/>
        </p:spPr>
      </p:pic>
      <p:sp>
        <p:nvSpPr>
          <p:cNvPr id="8" name="Rectangle 7"/>
          <p:cNvSpPr/>
          <p:nvPr userDrawn="1"/>
        </p:nvSpPr>
        <p:spPr>
          <a:xfrm>
            <a:off x="7315200" y="6158617"/>
            <a:ext cx="1666604" cy="685800"/>
          </a:xfrm>
          <a:prstGeom prst="rect">
            <a:avLst/>
          </a:prstGeom>
          <a:solidFill>
            <a:srgbClr val="003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03448" y="6269301"/>
            <a:ext cx="2633104" cy="372358"/>
          </a:xfrm>
          <a:prstGeom prst="rect">
            <a:avLst/>
          </a:prstGeom>
        </p:spPr>
      </p:pic>
      <p:sp>
        <p:nvSpPr>
          <p:cNvPr id="9" name="Rectangle 8">
            <a:extLst>
              <a:ext uri="{FF2B5EF4-FFF2-40B4-BE49-F238E27FC236}">
                <a16:creationId xmlns:a16="http://schemas.microsoft.com/office/drawing/2014/main" id="{542879F4-952E-4F09-8016-2C54AD8DACF0}"/>
              </a:ext>
            </a:extLst>
          </p:cNvPr>
          <p:cNvSpPr/>
          <p:nvPr userDrawn="1"/>
        </p:nvSpPr>
        <p:spPr>
          <a:xfrm>
            <a:off x="387531" y="1730375"/>
            <a:ext cx="41148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EE2ED2F-F8EE-4770-9B2F-1088EAB97B4A}"/>
              </a:ext>
            </a:extLst>
          </p:cNvPr>
          <p:cNvPicPr>
            <a:picLocks noChangeAspect="1"/>
          </p:cNvPicPr>
          <p:nvPr userDrawn="1"/>
        </p:nvPicPr>
        <p:blipFill>
          <a:blip r:embed="rId4"/>
          <a:stretch>
            <a:fillRect/>
          </a:stretch>
        </p:blipFill>
        <p:spPr>
          <a:xfrm>
            <a:off x="2306645" y="914400"/>
            <a:ext cx="4504964" cy="4504964"/>
          </a:xfrm>
          <a:prstGeom prst="rect">
            <a:avLst/>
          </a:prstGeom>
        </p:spPr>
      </p:pic>
    </p:spTree>
    <p:extLst>
      <p:ext uri="{BB962C8B-B14F-4D97-AF65-F5344CB8AC3E}">
        <p14:creationId xmlns:p14="http://schemas.microsoft.com/office/powerpoint/2010/main" val="2493120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D4416A-9932-4CE8-84FB-D1AFF19E427A}"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A758F-A290-485E-9B5B-02EB0780684F}" type="slidenum">
              <a:rPr lang="en-US" smtClean="0"/>
              <a:t>‹#›</a:t>
            </a:fld>
            <a:endParaRPr lang="en-US"/>
          </a:p>
        </p:txBody>
      </p:sp>
    </p:spTree>
    <p:extLst>
      <p:ext uri="{BB962C8B-B14F-4D97-AF65-F5344CB8AC3E}">
        <p14:creationId xmlns:p14="http://schemas.microsoft.com/office/powerpoint/2010/main" val="3014051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D4416A-9932-4CE8-84FB-D1AFF19E427A}"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A758F-A290-485E-9B5B-02EB0780684F}" type="slidenum">
              <a:rPr lang="en-US" smtClean="0"/>
              <a:t>‹#›</a:t>
            </a:fld>
            <a:endParaRPr lang="en-US"/>
          </a:p>
        </p:txBody>
      </p:sp>
    </p:spTree>
    <p:extLst>
      <p:ext uri="{BB962C8B-B14F-4D97-AF65-F5344CB8AC3E}">
        <p14:creationId xmlns:p14="http://schemas.microsoft.com/office/powerpoint/2010/main" val="2103686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3887FE-1056-43A4-9FE4-2415A90EA73C}"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24357-628D-45C2-9B7D-03C69CF776C4}" type="slidenum">
              <a:rPr lang="en-US" smtClean="0"/>
              <a:t>‹#›</a:t>
            </a:fld>
            <a:endParaRPr lang="en-US"/>
          </a:p>
        </p:txBody>
      </p:sp>
    </p:spTree>
    <p:extLst>
      <p:ext uri="{BB962C8B-B14F-4D97-AF65-F5344CB8AC3E}">
        <p14:creationId xmlns:p14="http://schemas.microsoft.com/office/powerpoint/2010/main" val="416713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887FE-1056-43A4-9FE4-2415A90EA73C}"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24357-628D-45C2-9B7D-03C69CF776C4}" type="slidenum">
              <a:rPr lang="en-US" smtClean="0"/>
              <a:t>‹#›</a:t>
            </a:fld>
            <a:endParaRPr lang="en-US"/>
          </a:p>
        </p:txBody>
      </p:sp>
    </p:spTree>
    <p:extLst>
      <p:ext uri="{BB962C8B-B14F-4D97-AF65-F5344CB8AC3E}">
        <p14:creationId xmlns:p14="http://schemas.microsoft.com/office/powerpoint/2010/main" val="3981282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887FE-1056-43A4-9FE4-2415A90EA73C}"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24357-628D-45C2-9B7D-03C69CF776C4}" type="slidenum">
              <a:rPr lang="en-US" smtClean="0"/>
              <a:t>‹#›</a:t>
            </a:fld>
            <a:endParaRPr lang="en-US"/>
          </a:p>
        </p:txBody>
      </p:sp>
    </p:spTree>
    <p:extLst>
      <p:ext uri="{BB962C8B-B14F-4D97-AF65-F5344CB8AC3E}">
        <p14:creationId xmlns:p14="http://schemas.microsoft.com/office/powerpoint/2010/main" val="34003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3887FE-1056-43A4-9FE4-2415A90EA73C}"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24357-628D-45C2-9B7D-03C69CF776C4}" type="slidenum">
              <a:rPr lang="en-US" smtClean="0"/>
              <a:t>‹#›</a:t>
            </a:fld>
            <a:endParaRPr lang="en-US"/>
          </a:p>
        </p:txBody>
      </p:sp>
    </p:spTree>
    <p:extLst>
      <p:ext uri="{BB962C8B-B14F-4D97-AF65-F5344CB8AC3E}">
        <p14:creationId xmlns:p14="http://schemas.microsoft.com/office/powerpoint/2010/main" val="2709010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3887FE-1056-43A4-9FE4-2415A90EA73C}" type="datetimeFigureOut">
              <a:rPr lang="en-US" smtClean="0"/>
              <a:t>10/12/2017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24357-628D-45C2-9B7D-03C69CF776C4}" type="slidenum">
              <a:rPr lang="en-US" smtClean="0"/>
              <a:t>‹#›</a:t>
            </a:fld>
            <a:endParaRPr lang="en-US"/>
          </a:p>
        </p:txBody>
      </p:sp>
    </p:spTree>
    <p:extLst>
      <p:ext uri="{BB962C8B-B14F-4D97-AF65-F5344CB8AC3E}">
        <p14:creationId xmlns:p14="http://schemas.microsoft.com/office/powerpoint/2010/main" val="115702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3887FE-1056-43A4-9FE4-2415A90EA73C}" type="datetimeFigureOut">
              <a:rPr lang="en-US" smtClean="0"/>
              <a:t>10/12/2017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224357-628D-45C2-9B7D-03C69CF776C4}" type="slidenum">
              <a:rPr lang="en-US" smtClean="0"/>
              <a:t>‹#›</a:t>
            </a:fld>
            <a:endParaRPr lang="en-US"/>
          </a:p>
        </p:txBody>
      </p:sp>
    </p:spTree>
    <p:extLst>
      <p:ext uri="{BB962C8B-B14F-4D97-AF65-F5344CB8AC3E}">
        <p14:creationId xmlns:p14="http://schemas.microsoft.com/office/powerpoint/2010/main" val="4279420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887FE-1056-43A4-9FE4-2415A90EA73C}" type="datetimeFigureOut">
              <a:rPr lang="en-US" smtClean="0"/>
              <a:t>10/12/2017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224357-628D-45C2-9B7D-03C69CF776C4}" type="slidenum">
              <a:rPr lang="en-US" smtClean="0"/>
              <a:t>‹#›</a:t>
            </a:fld>
            <a:endParaRPr lang="en-US"/>
          </a:p>
        </p:txBody>
      </p:sp>
    </p:spTree>
    <p:extLst>
      <p:ext uri="{BB962C8B-B14F-4D97-AF65-F5344CB8AC3E}">
        <p14:creationId xmlns:p14="http://schemas.microsoft.com/office/powerpoint/2010/main" val="2304089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3887FE-1056-43A4-9FE4-2415A90EA73C}"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24357-628D-45C2-9B7D-03C69CF776C4}" type="slidenum">
              <a:rPr lang="en-US" smtClean="0"/>
              <a:t>‹#›</a:t>
            </a:fld>
            <a:endParaRPr lang="en-US"/>
          </a:p>
        </p:txBody>
      </p:sp>
    </p:spTree>
    <p:extLst>
      <p:ext uri="{BB962C8B-B14F-4D97-AF65-F5344CB8AC3E}">
        <p14:creationId xmlns:p14="http://schemas.microsoft.com/office/powerpoint/2010/main" val="164050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D4416A-9932-4CE8-84FB-D1AFF19E427A}"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A758F-A290-485E-9B5B-02EB0780684F}" type="slidenum">
              <a:rPr lang="en-US" smtClean="0"/>
              <a:t>‹#›</a:t>
            </a:fld>
            <a:endParaRPr lang="en-US"/>
          </a:p>
        </p:txBody>
      </p:sp>
    </p:spTree>
    <p:extLst>
      <p:ext uri="{BB962C8B-B14F-4D97-AF65-F5344CB8AC3E}">
        <p14:creationId xmlns:p14="http://schemas.microsoft.com/office/powerpoint/2010/main" val="403004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3887FE-1056-43A4-9FE4-2415A90EA73C}"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24357-628D-45C2-9B7D-03C69CF776C4}" type="slidenum">
              <a:rPr lang="en-US" smtClean="0"/>
              <a:t>‹#›</a:t>
            </a:fld>
            <a:endParaRPr lang="en-US"/>
          </a:p>
        </p:txBody>
      </p:sp>
    </p:spTree>
    <p:extLst>
      <p:ext uri="{BB962C8B-B14F-4D97-AF65-F5344CB8AC3E}">
        <p14:creationId xmlns:p14="http://schemas.microsoft.com/office/powerpoint/2010/main" val="15870177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887FE-1056-43A4-9FE4-2415A90EA73C}"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24357-628D-45C2-9B7D-03C69CF776C4}" type="slidenum">
              <a:rPr lang="en-US" smtClean="0"/>
              <a:t>‹#›</a:t>
            </a:fld>
            <a:endParaRPr lang="en-US"/>
          </a:p>
        </p:txBody>
      </p:sp>
    </p:spTree>
    <p:extLst>
      <p:ext uri="{BB962C8B-B14F-4D97-AF65-F5344CB8AC3E}">
        <p14:creationId xmlns:p14="http://schemas.microsoft.com/office/powerpoint/2010/main" val="2437511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887FE-1056-43A4-9FE4-2415A90EA73C}"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24357-628D-45C2-9B7D-03C69CF776C4}" type="slidenum">
              <a:rPr lang="en-US" smtClean="0"/>
              <a:t>‹#›</a:t>
            </a:fld>
            <a:endParaRPr lang="en-US"/>
          </a:p>
        </p:txBody>
      </p:sp>
    </p:spTree>
    <p:extLst>
      <p:ext uri="{BB962C8B-B14F-4D97-AF65-F5344CB8AC3E}">
        <p14:creationId xmlns:p14="http://schemas.microsoft.com/office/powerpoint/2010/main" val="1572824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D7DA9E-463A-4E89-ADED-479E429425F1}"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29609-A65B-4ADB-8769-BA497CB9AD85}" type="slidenum">
              <a:rPr lang="en-US" smtClean="0"/>
              <a:t>‹#›</a:t>
            </a:fld>
            <a:endParaRPr lang="en-US"/>
          </a:p>
        </p:txBody>
      </p:sp>
    </p:spTree>
    <p:extLst>
      <p:ext uri="{BB962C8B-B14F-4D97-AF65-F5344CB8AC3E}">
        <p14:creationId xmlns:p14="http://schemas.microsoft.com/office/powerpoint/2010/main" val="34397941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D7DA9E-463A-4E89-ADED-479E429425F1}"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29609-A65B-4ADB-8769-BA497CB9AD85}" type="slidenum">
              <a:rPr lang="en-US" smtClean="0"/>
              <a:t>‹#›</a:t>
            </a:fld>
            <a:endParaRPr lang="en-US"/>
          </a:p>
        </p:txBody>
      </p:sp>
    </p:spTree>
    <p:extLst>
      <p:ext uri="{BB962C8B-B14F-4D97-AF65-F5344CB8AC3E}">
        <p14:creationId xmlns:p14="http://schemas.microsoft.com/office/powerpoint/2010/main" val="40344023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D7DA9E-463A-4E89-ADED-479E429425F1}"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29609-A65B-4ADB-8769-BA497CB9AD85}" type="slidenum">
              <a:rPr lang="en-US" smtClean="0"/>
              <a:t>‹#›</a:t>
            </a:fld>
            <a:endParaRPr lang="en-US"/>
          </a:p>
        </p:txBody>
      </p:sp>
    </p:spTree>
    <p:extLst>
      <p:ext uri="{BB962C8B-B14F-4D97-AF65-F5344CB8AC3E}">
        <p14:creationId xmlns:p14="http://schemas.microsoft.com/office/powerpoint/2010/main" val="11531950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D7DA9E-463A-4E89-ADED-479E429425F1}"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29609-A65B-4ADB-8769-BA497CB9AD85}" type="slidenum">
              <a:rPr lang="en-US" smtClean="0"/>
              <a:t>‹#›</a:t>
            </a:fld>
            <a:endParaRPr lang="en-US"/>
          </a:p>
        </p:txBody>
      </p:sp>
    </p:spTree>
    <p:extLst>
      <p:ext uri="{BB962C8B-B14F-4D97-AF65-F5344CB8AC3E}">
        <p14:creationId xmlns:p14="http://schemas.microsoft.com/office/powerpoint/2010/main" val="19789903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D7DA9E-463A-4E89-ADED-479E429425F1}" type="datetimeFigureOut">
              <a:rPr lang="en-US" smtClean="0"/>
              <a:t>10/12/2017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29609-A65B-4ADB-8769-BA497CB9AD85}" type="slidenum">
              <a:rPr lang="en-US" smtClean="0"/>
              <a:t>‹#›</a:t>
            </a:fld>
            <a:endParaRPr lang="en-US"/>
          </a:p>
        </p:txBody>
      </p:sp>
    </p:spTree>
    <p:extLst>
      <p:ext uri="{BB962C8B-B14F-4D97-AF65-F5344CB8AC3E}">
        <p14:creationId xmlns:p14="http://schemas.microsoft.com/office/powerpoint/2010/main" val="20285331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D7DA9E-463A-4E89-ADED-479E429425F1}" type="datetimeFigureOut">
              <a:rPr lang="en-US" smtClean="0"/>
              <a:t>10/12/2017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29609-A65B-4ADB-8769-BA497CB9AD85}" type="slidenum">
              <a:rPr lang="en-US" smtClean="0"/>
              <a:t>‹#›</a:t>
            </a:fld>
            <a:endParaRPr lang="en-US"/>
          </a:p>
        </p:txBody>
      </p:sp>
    </p:spTree>
    <p:extLst>
      <p:ext uri="{BB962C8B-B14F-4D97-AF65-F5344CB8AC3E}">
        <p14:creationId xmlns:p14="http://schemas.microsoft.com/office/powerpoint/2010/main" val="5181686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7DA9E-463A-4E89-ADED-479E429425F1}" type="datetimeFigureOut">
              <a:rPr lang="en-US" smtClean="0"/>
              <a:t>10/12/2017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29609-A65B-4ADB-8769-BA497CB9AD85}" type="slidenum">
              <a:rPr lang="en-US" smtClean="0"/>
              <a:t>‹#›</a:t>
            </a:fld>
            <a:endParaRPr lang="en-US"/>
          </a:p>
        </p:txBody>
      </p:sp>
    </p:spTree>
    <p:extLst>
      <p:ext uri="{BB962C8B-B14F-4D97-AF65-F5344CB8AC3E}">
        <p14:creationId xmlns:p14="http://schemas.microsoft.com/office/powerpoint/2010/main" val="311317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D4416A-9932-4CE8-84FB-D1AFF19E427A}"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A758F-A290-485E-9B5B-02EB0780684F}" type="slidenum">
              <a:rPr lang="en-US" smtClean="0"/>
              <a:t>‹#›</a:t>
            </a:fld>
            <a:endParaRPr lang="en-US"/>
          </a:p>
        </p:txBody>
      </p:sp>
    </p:spTree>
    <p:extLst>
      <p:ext uri="{BB962C8B-B14F-4D97-AF65-F5344CB8AC3E}">
        <p14:creationId xmlns:p14="http://schemas.microsoft.com/office/powerpoint/2010/main" val="24689969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D7DA9E-463A-4E89-ADED-479E429425F1}"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29609-A65B-4ADB-8769-BA497CB9AD85}" type="slidenum">
              <a:rPr lang="en-US" smtClean="0"/>
              <a:t>‹#›</a:t>
            </a:fld>
            <a:endParaRPr lang="en-US"/>
          </a:p>
        </p:txBody>
      </p:sp>
    </p:spTree>
    <p:extLst>
      <p:ext uri="{BB962C8B-B14F-4D97-AF65-F5344CB8AC3E}">
        <p14:creationId xmlns:p14="http://schemas.microsoft.com/office/powerpoint/2010/main" val="28846999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D7DA9E-463A-4E89-ADED-479E429425F1}"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29609-A65B-4ADB-8769-BA497CB9AD85}" type="slidenum">
              <a:rPr lang="en-US" smtClean="0"/>
              <a:t>‹#›</a:t>
            </a:fld>
            <a:endParaRPr lang="en-US"/>
          </a:p>
        </p:txBody>
      </p:sp>
    </p:spTree>
    <p:extLst>
      <p:ext uri="{BB962C8B-B14F-4D97-AF65-F5344CB8AC3E}">
        <p14:creationId xmlns:p14="http://schemas.microsoft.com/office/powerpoint/2010/main" val="22426076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D7DA9E-463A-4E89-ADED-479E429425F1}"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29609-A65B-4ADB-8769-BA497CB9AD85}" type="slidenum">
              <a:rPr lang="en-US" smtClean="0"/>
              <a:t>‹#›</a:t>
            </a:fld>
            <a:endParaRPr lang="en-US"/>
          </a:p>
        </p:txBody>
      </p:sp>
    </p:spTree>
    <p:extLst>
      <p:ext uri="{BB962C8B-B14F-4D97-AF65-F5344CB8AC3E}">
        <p14:creationId xmlns:p14="http://schemas.microsoft.com/office/powerpoint/2010/main" val="6121214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D7DA9E-463A-4E89-ADED-479E429425F1}"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29609-A65B-4ADB-8769-BA497CB9AD85}" type="slidenum">
              <a:rPr lang="en-US" smtClean="0"/>
              <a:t>‹#›</a:t>
            </a:fld>
            <a:endParaRPr lang="en-US"/>
          </a:p>
        </p:txBody>
      </p:sp>
    </p:spTree>
    <p:extLst>
      <p:ext uri="{BB962C8B-B14F-4D97-AF65-F5344CB8AC3E}">
        <p14:creationId xmlns:p14="http://schemas.microsoft.com/office/powerpoint/2010/main" val="98265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D4416A-9932-4CE8-84FB-D1AFF19E427A}"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A758F-A290-485E-9B5B-02EB0780684F}" type="slidenum">
              <a:rPr lang="en-US" smtClean="0"/>
              <a:t>‹#›</a:t>
            </a:fld>
            <a:endParaRPr lang="en-US"/>
          </a:p>
        </p:txBody>
      </p:sp>
    </p:spTree>
    <p:extLst>
      <p:ext uri="{BB962C8B-B14F-4D97-AF65-F5344CB8AC3E}">
        <p14:creationId xmlns:p14="http://schemas.microsoft.com/office/powerpoint/2010/main" val="12959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D4416A-9932-4CE8-84FB-D1AFF19E427A}" type="datetimeFigureOut">
              <a:rPr lang="en-US" smtClean="0"/>
              <a:t>10/12/2017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9A758F-A290-485E-9B5B-02EB0780684F}" type="slidenum">
              <a:rPr lang="en-US" smtClean="0"/>
              <a:t>‹#›</a:t>
            </a:fld>
            <a:endParaRPr lang="en-US"/>
          </a:p>
        </p:txBody>
      </p:sp>
    </p:spTree>
    <p:extLst>
      <p:ext uri="{BB962C8B-B14F-4D97-AF65-F5344CB8AC3E}">
        <p14:creationId xmlns:p14="http://schemas.microsoft.com/office/powerpoint/2010/main" val="3529197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D4416A-9932-4CE8-84FB-D1AFF19E427A}" type="datetimeFigureOut">
              <a:rPr lang="en-US" smtClean="0"/>
              <a:t>10/12/2017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9A758F-A290-485E-9B5B-02EB0780684F}" type="slidenum">
              <a:rPr lang="en-US" smtClean="0"/>
              <a:t>‹#›</a:t>
            </a:fld>
            <a:endParaRPr lang="en-US"/>
          </a:p>
        </p:txBody>
      </p:sp>
    </p:spTree>
    <p:extLst>
      <p:ext uri="{BB962C8B-B14F-4D97-AF65-F5344CB8AC3E}">
        <p14:creationId xmlns:p14="http://schemas.microsoft.com/office/powerpoint/2010/main" val="362202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D4416A-9932-4CE8-84FB-D1AFF19E427A}" type="datetimeFigureOut">
              <a:rPr lang="en-US" smtClean="0"/>
              <a:t>10/12/2017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9A758F-A290-485E-9B5B-02EB0780684F}" type="slidenum">
              <a:rPr lang="en-US" smtClean="0"/>
              <a:t>‹#›</a:t>
            </a:fld>
            <a:endParaRPr lang="en-US"/>
          </a:p>
        </p:txBody>
      </p:sp>
    </p:spTree>
    <p:extLst>
      <p:ext uri="{BB962C8B-B14F-4D97-AF65-F5344CB8AC3E}">
        <p14:creationId xmlns:p14="http://schemas.microsoft.com/office/powerpoint/2010/main" val="2755836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D4416A-9932-4CE8-84FB-D1AFF19E427A}"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A758F-A290-485E-9B5B-02EB0780684F}" type="slidenum">
              <a:rPr lang="en-US" smtClean="0"/>
              <a:t>‹#›</a:t>
            </a:fld>
            <a:endParaRPr lang="en-US"/>
          </a:p>
        </p:txBody>
      </p:sp>
    </p:spTree>
    <p:extLst>
      <p:ext uri="{BB962C8B-B14F-4D97-AF65-F5344CB8AC3E}">
        <p14:creationId xmlns:p14="http://schemas.microsoft.com/office/powerpoint/2010/main" val="132194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D4416A-9932-4CE8-84FB-D1AFF19E427A}"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A758F-A290-485E-9B5B-02EB0780684F}" type="slidenum">
              <a:rPr lang="en-US" smtClean="0"/>
              <a:t>‹#›</a:t>
            </a:fld>
            <a:endParaRPr lang="en-US"/>
          </a:p>
        </p:txBody>
      </p:sp>
    </p:spTree>
    <p:extLst>
      <p:ext uri="{BB962C8B-B14F-4D97-AF65-F5344CB8AC3E}">
        <p14:creationId xmlns:p14="http://schemas.microsoft.com/office/powerpoint/2010/main" val="224301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8.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D4416A-9932-4CE8-84FB-D1AFF19E427A}" type="datetimeFigureOut">
              <a:rPr lang="en-US" smtClean="0"/>
              <a:t>10/12/2017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A758F-A290-485E-9B5B-02EB0780684F}" type="slidenum">
              <a:rPr lang="en-US" smtClean="0"/>
              <a:t>‹#›</a:t>
            </a:fld>
            <a:endParaRPr lang="en-US"/>
          </a:p>
        </p:txBody>
      </p:sp>
      <p:pic>
        <p:nvPicPr>
          <p:cNvPr id="3075" name="Picture 3" descr="E:\Step2.0 Power Point Template\Step2.0 Slide3.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16476"/>
            <a:ext cx="91503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Step2.0 Power Point Template\Step2.0 Slide2.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350" y="0"/>
            <a:ext cx="9156700" cy="69342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7315200" y="6126163"/>
            <a:ext cx="1752600" cy="595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705600" y="6387114"/>
            <a:ext cx="2364407" cy="334361"/>
          </a:xfrm>
          <a:prstGeom prst="rect">
            <a:avLst/>
          </a:prstGeom>
        </p:spPr>
      </p:pic>
      <p:pic>
        <p:nvPicPr>
          <p:cNvPr id="12" name="Picture 11"/>
          <p:cNvPicPr>
            <a:picLocks noChangeAspect="1"/>
          </p:cNvPicPr>
          <p:nvPr userDrawn="1"/>
        </p:nvPicPr>
        <p:blipFill rotWithShape="1">
          <a:blip r:embed="rId16"/>
          <a:srcRect l="9734" b="71808"/>
          <a:stretch/>
        </p:blipFill>
        <p:spPr>
          <a:xfrm>
            <a:off x="-10506" y="6155724"/>
            <a:ext cx="2316426" cy="778476"/>
          </a:xfrm>
          <a:prstGeom prst="rect">
            <a:avLst/>
          </a:prstGeom>
        </p:spPr>
      </p:pic>
      <p:pic>
        <p:nvPicPr>
          <p:cNvPr id="13" name="Picture 12">
            <a:extLst>
              <a:ext uri="{FF2B5EF4-FFF2-40B4-BE49-F238E27FC236}">
                <a16:creationId xmlns:a16="http://schemas.microsoft.com/office/drawing/2014/main" id="{E5B81C68-2026-402C-94BC-DD175B37F278}"/>
              </a:ext>
            </a:extLst>
          </p:cNvPr>
          <p:cNvPicPr>
            <a:picLocks noChangeAspect="1"/>
          </p:cNvPicPr>
          <p:nvPr userDrawn="1"/>
        </p:nvPicPr>
        <p:blipFill>
          <a:blip r:embed="rId17"/>
          <a:stretch>
            <a:fillRect/>
          </a:stretch>
        </p:blipFill>
        <p:spPr>
          <a:xfrm>
            <a:off x="609600" y="6219728"/>
            <a:ext cx="669131" cy="669131"/>
          </a:xfrm>
          <a:prstGeom prst="rect">
            <a:avLst/>
          </a:prstGeom>
        </p:spPr>
      </p:pic>
    </p:spTree>
    <p:extLst>
      <p:ext uri="{BB962C8B-B14F-4D97-AF65-F5344CB8AC3E}">
        <p14:creationId xmlns:p14="http://schemas.microsoft.com/office/powerpoint/2010/main" val="664479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887FE-1056-43A4-9FE4-2415A90EA73C}" type="datetimeFigureOut">
              <a:rPr lang="en-US" smtClean="0"/>
              <a:t>10/12/2017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24357-628D-45C2-9B7D-03C69CF776C4}" type="slidenum">
              <a:rPr lang="en-US" smtClean="0"/>
              <a:t>‹#›</a:t>
            </a:fld>
            <a:endParaRPr lang="en-US"/>
          </a:p>
        </p:txBody>
      </p:sp>
      <p:pic>
        <p:nvPicPr>
          <p:cNvPr id="4098" name="Picture 2" descr="E:\Step2.0 Power Point Template\Step2.0 Slide3.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5035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7315200" y="6126163"/>
            <a:ext cx="1752600" cy="59531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738276" y="6299973"/>
            <a:ext cx="2329524" cy="329427"/>
          </a:xfrm>
          <a:prstGeom prst="rect">
            <a:avLst/>
          </a:prstGeom>
        </p:spPr>
      </p:pic>
      <p:pic>
        <p:nvPicPr>
          <p:cNvPr id="11" name="Picture 10"/>
          <p:cNvPicPr>
            <a:picLocks noChangeAspect="1"/>
          </p:cNvPicPr>
          <p:nvPr userDrawn="1"/>
        </p:nvPicPr>
        <p:blipFill rotWithShape="1">
          <a:blip r:embed="rId15"/>
          <a:srcRect l="9734" b="71808"/>
          <a:stretch/>
        </p:blipFill>
        <p:spPr>
          <a:xfrm>
            <a:off x="-6350" y="5883637"/>
            <a:ext cx="2057055" cy="997683"/>
          </a:xfrm>
          <a:prstGeom prst="rect">
            <a:avLst/>
          </a:prstGeom>
        </p:spPr>
      </p:pic>
      <p:pic>
        <p:nvPicPr>
          <p:cNvPr id="12" name="Picture 11">
            <a:extLst>
              <a:ext uri="{FF2B5EF4-FFF2-40B4-BE49-F238E27FC236}">
                <a16:creationId xmlns:a16="http://schemas.microsoft.com/office/drawing/2014/main" id="{9657B317-712F-4899-B4BC-6785F44A5A33}"/>
              </a:ext>
            </a:extLst>
          </p:cNvPr>
          <p:cNvPicPr>
            <a:picLocks noChangeAspect="1"/>
          </p:cNvPicPr>
          <p:nvPr userDrawn="1"/>
        </p:nvPicPr>
        <p:blipFill>
          <a:blip r:embed="rId16"/>
          <a:stretch>
            <a:fillRect/>
          </a:stretch>
        </p:blipFill>
        <p:spPr>
          <a:xfrm>
            <a:off x="534102" y="5820650"/>
            <a:ext cx="976149" cy="976149"/>
          </a:xfrm>
          <a:prstGeom prst="rect">
            <a:avLst/>
          </a:prstGeom>
        </p:spPr>
      </p:pic>
    </p:spTree>
    <p:extLst>
      <p:ext uri="{BB962C8B-B14F-4D97-AF65-F5344CB8AC3E}">
        <p14:creationId xmlns:p14="http://schemas.microsoft.com/office/powerpoint/2010/main" val="5144335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7DA9E-463A-4E89-ADED-479E429425F1}" type="datetimeFigureOut">
              <a:rPr lang="en-US" smtClean="0"/>
              <a:t>10/12/2017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29609-A65B-4ADB-8769-BA497CB9AD85}" type="slidenum">
              <a:rPr lang="en-US" smtClean="0"/>
              <a:t>‹#›</a:t>
            </a:fld>
            <a:endParaRPr lang="en-US"/>
          </a:p>
        </p:txBody>
      </p:sp>
      <p:pic>
        <p:nvPicPr>
          <p:cNvPr id="1026" name="Picture 2" descr="E:\Step2.0 Power Point Template\Step2.0 Title Slide.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503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51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1470025"/>
          </a:xfrm>
        </p:spPr>
        <p:txBody>
          <a:bodyPr>
            <a:noAutofit/>
          </a:bodyPr>
          <a:lstStyle/>
          <a:p>
            <a:r>
              <a:rPr lang="en-US" sz="5000" dirty="0">
                <a:solidFill>
                  <a:schemeClr val="bg1"/>
                </a:solidFill>
                <a:effectLst>
                  <a:outerShdw blurRad="60007" dist="310007" dir="7680000" sy="30000" kx="1300200" algn="ctr" rotWithShape="0">
                    <a:prstClr val="black">
                      <a:alpha val="32000"/>
                    </a:prstClr>
                  </a:outerShdw>
                </a:effectLst>
              </a:rPr>
              <a:t>STEP OVERVIEW PRESENTATION</a:t>
            </a:r>
          </a:p>
        </p:txBody>
      </p:sp>
      <p:sp>
        <p:nvSpPr>
          <p:cNvPr id="4" name="Title 1"/>
          <p:cNvSpPr txBox="1">
            <a:spLocks/>
          </p:cNvSpPr>
          <p:nvPr/>
        </p:nvSpPr>
        <p:spPr>
          <a:xfrm>
            <a:off x="0" y="5311775"/>
            <a:ext cx="91440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dirty="0">
                <a:solidFill>
                  <a:schemeClr val="bg1"/>
                </a:solidFill>
                <a:effectLst>
                  <a:outerShdw blurRad="60007" dist="310007" dir="7680000" sy="30000" kx="1300200" algn="ctr" rotWithShape="0">
                    <a:prstClr val="black">
                      <a:alpha val="32000"/>
                    </a:prstClr>
                  </a:outerShdw>
                </a:effectLst>
              </a:rPr>
              <a:t>TAKING THE NEXT S.T.E.P. IN SAFETY</a:t>
            </a:r>
          </a:p>
        </p:txBody>
      </p:sp>
    </p:spTree>
    <p:extLst>
      <p:ext uri="{BB962C8B-B14F-4D97-AF65-F5344CB8AC3E}">
        <p14:creationId xmlns:p14="http://schemas.microsoft.com/office/powerpoint/2010/main" val="4223257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0"/>
            <a:ext cx="696024" cy="6168805"/>
          </a:xfrm>
          <a:prstGeom prst="rect">
            <a:avLst/>
          </a:prstGeom>
          <a:noFill/>
        </p:spPr>
        <p:txBody>
          <a:bodyPr vert="wordArtVert" wrap="none" rtlCol="0">
            <a:spAutoFit/>
          </a:bodyPr>
          <a:lstStyle/>
          <a:p>
            <a:r>
              <a:rPr lang="en-US" sz="2800" b="1" dirty="0">
                <a:solidFill>
                  <a:schemeClr val="bg1"/>
                </a:solidFill>
              </a:rPr>
              <a:t>EXPECTATIONS</a:t>
            </a:r>
          </a:p>
        </p:txBody>
      </p:sp>
      <p:sp>
        <p:nvSpPr>
          <p:cNvPr id="5" name="Rectangle 4"/>
          <p:cNvSpPr/>
          <p:nvPr/>
        </p:nvSpPr>
        <p:spPr>
          <a:xfrm>
            <a:off x="1981200" y="914400"/>
            <a:ext cx="7162800" cy="523220"/>
          </a:xfrm>
          <a:prstGeom prst="rect">
            <a:avLst/>
          </a:prstGeom>
        </p:spPr>
        <p:txBody>
          <a:bodyPr wrap="square">
            <a:spAutoFit/>
          </a:bodyPr>
          <a:lstStyle/>
          <a:p>
            <a:pPr>
              <a:buFont typeface="Wingdings" pitchFamily="2" charset="2"/>
              <a:buNone/>
            </a:pPr>
            <a:r>
              <a:rPr lang="en-US" altLang="en-US" sz="2800" b="1" u="sng" dirty="0">
                <a:solidFill>
                  <a:srgbClr val="000099"/>
                </a:solidFill>
                <a:latin typeface="Arial" pitchFamily="34" charset="0"/>
                <a:cs typeface="Arial" pitchFamily="34" charset="0"/>
              </a:rPr>
              <a:t>Organizational Level</a:t>
            </a:r>
            <a:r>
              <a:rPr lang="en-US" altLang="en-US" sz="2800" b="1" dirty="0">
                <a:solidFill>
                  <a:srgbClr val="000099"/>
                </a:solidFill>
                <a:latin typeface="Arial" pitchFamily="34" charset="0"/>
                <a:cs typeface="Arial" pitchFamily="34" charset="0"/>
              </a:rPr>
              <a:t>:</a:t>
            </a:r>
          </a:p>
        </p:txBody>
      </p:sp>
      <p:sp>
        <p:nvSpPr>
          <p:cNvPr id="6" name="Rectangle 5"/>
          <p:cNvSpPr/>
          <p:nvPr/>
        </p:nvSpPr>
        <p:spPr>
          <a:xfrm>
            <a:off x="1447800" y="1371600"/>
            <a:ext cx="7620000" cy="4455835"/>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altLang="en-US" sz="2400" dirty="0">
                <a:latin typeface="Arial" pitchFamily="34" charset="0"/>
                <a:cs typeface="Arial" pitchFamily="34" charset="0"/>
              </a:rPr>
              <a:t>Create a “shared leadership safety culture” though the new process.</a:t>
            </a:r>
          </a:p>
          <a:p>
            <a:pPr marL="800100" lvl="1" indent="-342900">
              <a:lnSpc>
                <a:spcPct val="150000"/>
              </a:lnSpc>
              <a:buFont typeface="Arial" panose="020B0604020202020204" pitchFamily="34" charset="0"/>
              <a:buChar char="•"/>
            </a:pPr>
            <a:r>
              <a:rPr lang="en-US" altLang="en-US" sz="2400" dirty="0">
                <a:latin typeface="Arial" pitchFamily="34" charset="0"/>
                <a:cs typeface="Arial" pitchFamily="34" charset="0"/>
              </a:rPr>
              <a:t>Provide all levels of employees with the same “Safety Philosophy.”</a:t>
            </a:r>
          </a:p>
          <a:p>
            <a:pPr marL="800100" lvl="1" indent="-342900">
              <a:lnSpc>
                <a:spcPct val="150000"/>
              </a:lnSpc>
              <a:buFont typeface="Arial" panose="020B0604020202020204" pitchFamily="34" charset="0"/>
              <a:buChar char="•"/>
            </a:pPr>
            <a:r>
              <a:rPr lang="en-US" altLang="en-US" sz="2400" dirty="0">
                <a:latin typeface="Arial" pitchFamily="34" charset="0"/>
                <a:cs typeface="Arial" pitchFamily="34" charset="0"/>
              </a:rPr>
              <a:t>Supply all employees with time and resources to make a difference.</a:t>
            </a:r>
          </a:p>
          <a:p>
            <a:pPr marL="800100" lvl="1" indent="-342900">
              <a:lnSpc>
                <a:spcPct val="150000"/>
              </a:lnSpc>
              <a:buFont typeface="Arial" panose="020B0604020202020204" pitchFamily="34" charset="0"/>
              <a:buChar char="•"/>
            </a:pPr>
            <a:r>
              <a:rPr lang="en-US" altLang="en-US" sz="2400" dirty="0">
                <a:latin typeface="Arial" pitchFamily="34" charset="0"/>
                <a:cs typeface="Arial" pitchFamily="34" charset="0"/>
              </a:rPr>
              <a:t>Give employees common tools to increase their safety effectiveness.</a:t>
            </a:r>
          </a:p>
        </p:txBody>
      </p:sp>
    </p:spTree>
    <p:extLst>
      <p:ext uri="{BB962C8B-B14F-4D97-AF65-F5344CB8AC3E}">
        <p14:creationId xmlns:p14="http://schemas.microsoft.com/office/powerpoint/2010/main" val="14328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0"/>
            <a:ext cx="696024" cy="6168805"/>
          </a:xfrm>
          <a:prstGeom prst="rect">
            <a:avLst/>
          </a:prstGeom>
          <a:noFill/>
        </p:spPr>
        <p:txBody>
          <a:bodyPr vert="wordArtVert" wrap="none" rtlCol="0">
            <a:spAutoFit/>
          </a:bodyPr>
          <a:lstStyle/>
          <a:p>
            <a:r>
              <a:rPr lang="en-US" sz="2800" b="1" dirty="0">
                <a:solidFill>
                  <a:schemeClr val="bg1"/>
                </a:solidFill>
              </a:rPr>
              <a:t>EXPECTATIONS</a:t>
            </a:r>
          </a:p>
        </p:txBody>
      </p:sp>
      <p:sp>
        <p:nvSpPr>
          <p:cNvPr id="5" name="Rectangle 4"/>
          <p:cNvSpPr/>
          <p:nvPr/>
        </p:nvSpPr>
        <p:spPr>
          <a:xfrm>
            <a:off x="1981200" y="914400"/>
            <a:ext cx="2842445" cy="523220"/>
          </a:xfrm>
          <a:prstGeom prst="rect">
            <a:avLst/>
          </a:prstGeom>
        </p:spPr>
        <p:txBody>
          <a:bodyPr wrap="none">
            <a:spAutoFit/>
          </a:bodyPr>
          <a:lstStyle/>
          <a:p>
            <a:pPr marL="342900" lvl="0" indent="-342900" defTabSz="457200">
              <a:spcBef>
                <a:spcPct val="20000"/>
              </a:spcBef>
            </a:pPr>
            <a:r>
              <a:rPr lang="en-US" altLang="en-US" sz="2800" b="1" u="sng" dirty="0">
                <a:solidFill>
                  <a:srgbClr val="000099"/>
                </a:solidFill>
                <a:latin typeface="Arial" pitchFamily="34" charset="0"/>
                <a:cs typeface="Arial" pitchFamily="34" charset="0"/>
              </a:rPr>
              <a:t>Personal Level</a:t>
            </a:r>
            <a:r>
              <a:rPr lang="en-US" altLang="en-US" sz="2800" b="1" dirty="0">
                <a:solidFill>
                  <a:srgbClr val="000099"/>
                </a:solidFill>
                <a:latin typeface="Arial" pitchFamily="34" charset="0"/>
                <a:cs typeface="Arial" pitchFamily="34" charset="0"/>
              </a:rPr>
              <a:t>:</a:t>
            </a:r>
          </a:p>
        </p:txBody>
      </p:sp>
      <p:sp>
        <p:nvSpPr>
          <p:cNvPr id="6" name="Rectangle 5"/>
          <p:cNvSpPr/>
          <p:nvPr/>
        </p:nvSpPr>
        <p:spPr>
          <a:xfrm>
            <a:off x="1447800" y="1371600"/>
            <a:ext cx="6781800" cy="4524315"/>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altLang="en-US" sz="2400" dirty="0">
                <a:latin typeface="Arial" pitchFamily="34" charset="0"/>
                <a:cs typeface="Arial" pitchFamily="34" charset="0"/>
              </a:rPr>
              <a:t>Commit to using new tools to improve your own safety culture.</a:t>
            </a:r>
          </a:p>
          <a:p>
            <a:pPr marL="800100" lvl="1" indent="-342900">
              <a:lnSpc>
                <a:spcPct val="150000"/>
              </a:lnSpc>
              <a:buFont typeface="Arial" panose="020B0604020202020204" pitchFamily="34" charset="0"/>
              <a:buChar char="•"/>
            </a:pPr>
            <a:r>
              <a:rPr lang="en-US" altLang="en-US" sz="2400" dirty="0">
                <a:latin typeface="Arial" pitchFamily="34" charset="0"/>
                <a:cs typeface="Arial" pitchFamily="34" charset="0"/>
              </a:rPr>
              <a:t>Use new safety communication tools to reinforce the culture change.</a:t>
            </a:r>
          </a:p>
          <a:p>
            <a:pPr marL="800100" lvl="1" indent="-342900">
              <a:lnSpc>
                <a:spcPct val="150000"/>
              </a:lnSpc>
              <a:buFont typeface="Arial" panose="020B0604020202020204" pitchFamily="34" charset="0"/>
              <a:buChar char="•"/>
            </a:pPr>
            <a:r>
              <a:rPr lang="en-US" altLang="en-US" sz="2400" dirty="0">
                <a:latin typeface="Arial" pitchFamily="34" charset="0"/>
                <a:cs typeface="Arial" pitchFamily="34" charset="0"/>
              </a:rPr>
              <a:t>Examine your own safety leadership behaviors to ensure success.</a:t>
            </a:r>
          </a:p>
          <a:p>
            <a:pPr marL="800100" lvl="1" indent="-342900">
              <a:lnSpc>
                <a:spcPct val="150000"/>
              </a:lnSpc>
              <a:buFont typeface="Arial" panose="020B0604020202020204" pitchFamily="34" charset="0"/>
              <a:buChar char="•"/>
            </a:pPr>
            <a:r>
              <a:rPr lang="en-US" altLang="en-US" sz="2400" dirty="0">
                <a:latin typeface="Arial" pitchFamily="34" charset="0"/>
                <a:cs typeface="Arial" pitchFamily="34" charset="0"/>
              </a:rPr>
              <a:t>Engage other employees to help create safety momentum.</a:t>
            </a:r>
          </a:p>
        </p:txBody>
      </p:sp>
    </p:spTree>
    <p:extLst>
      <p:ext uri="{BB962C8B-B14F-4D97-AF65-F5344CB8AC3E}">
        <p14:creationId xmlns:p14="http://schemas.microsoft.com/office/powerpoint/2010/main" val="273999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99376" y="595803"/>
            <a:ext cx="696024" cy="5195397"/>
          </a:xfrm>
          <a:prstGeom prst="rect">
            <a:avLst/>
          </a:prstGeom>
          <a:noFill/>
        </p:spPr>
        <p:txBody>
          <a:bodyPr vert="wordArtVert" wrap="none" rtlCol="0">
            <a:spAutoFit/>
          </a:bodyPr>
          <a:lstStyle/>
          <a:p>
            <a:r>
              <a:rPr lang="en-US" sz="2800" b="1" dirty="0">
                <a:solidFill>
                  <a:schemeClr val="bg1"/>
                </a:solidFill>
              </a:rPr>
              <a:t>CHECKLISTS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38"/>
            <a:ext cx="6172200" cy="6934200"/>
          </a:xfrm>
          <a:prstGeom prst="rect">
            <a:avLst/>
          </a:prstGeom>
          <a:ln w="22225">
            <a:solidFill>
              <a:schemeClr val="tx2">
                <a:lumMod val="60000"/>
                <a:lumOff val="40000"/>
              </a:schemeClr>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9275" y="0"/>
            <a:ext cx="7324725" cy="5810250"/>
          </a:xfrm>
          <a:prstGeom prst="rect">
            <a:avLst/>
          </a:prstGeom>
          <a:ln w="38100">
            <a:solidFill>
              <a:schemeClr val="tx1"/>
            </a:solid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04449"/>
            <a:ext cx="6661203" cy="6321613"/>
          </a:xfrm>
          <a:prstGeom prst="rect">
            <a:avLst/>
          </a:prstGeom>
          <a:ln w="34925">
            <a:solidFill>
              <a:srgbClr val="FF0000"/>
            </a:solidFill>
          </a:ln>
        </p:spPr>
      </p:pic>
    </p:spTree>
    <p:extLst>
      <p:ext uri="{BB962C8B-B14F-4D97-AF65-F5344CB8AC3E}">
        <p14:creationId xmlns:p14="http://schemas.microsoft.com/office/powerpoint/2010/main" val="61722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52400"/>
            <a:ext cx="677750" cy="6003567"/>
          </a:xfrm>
          <a:prstGeom prst="rect">
            <a:avLst/>
          </a:prstGeom>
          <a:noFill/>
        </p:spPr>
        <p:txBody>
          <a:bodyPr vert="wordArtVert" wrap="none" rtlCol="0">
            <a:spAutoFit/>
          </a:bodyPr>
          <a:lstStyle/>
          <a:p>
            <a:r>
              <a:rPr lang="en-US" sz="2700" b="1" dirty="0">
                <a:solidFill>
                  <a:schemeClr val="bg1"/>
                </a:solidFill>
              </a:rPr>
              <a:t>STEP ACTIONS</a:t>
            </a:r>
          </a:p>
        </p:txBody>
      </p:sp>
      <p:sp>
        <p:nvSpPr>
          <p:cNvPr id="7" name="Content Placeholder 5"/>
          <p:cNvSpPr>
            <a:spLocks noGrp="1"/>
          </p:cNvSpPr>
          <p:nvPr>
            <p:ph idx="1"/>
          </p:nvPr>
        </p:nvSpPr>
        <p:spPr>
          <a:xfrm>
            <a:off x="1905000" y="304800"/>
            <a:ext cx="7446867" cy="5273089"/>
          </a:xfrm>
        </p:spPr>
        <p:txBody>
          <a:bodyPr>
            <a:noAutofit/>
          </a:bodyPr>
          <a:lstStyle/>
          <a:p>
            <a:pPr>
              <a:lnSpc>
                <a:spcPct val="150000"/>
              </a:lnSpc>
              <a:spcBef>
                <a:spcPts val="0"/>
              </a:spcBef>
              <a:spcAft>
                <a:spcPts val="600"/>
              </a:spcAft>
            </a:pPr>
            <a:r>
              <a:rPr lang="en-US" sz="2600" b="1" dirty="0"/>
              <a:t>Consistently conduct STEP observations</a:t>
            </a:r>
          </a:p>
          <a:p>
            <a:pPr>
              <a:lnSpc>
                <a:spcPct val="150000"/>
              </a:lnSpc>
              <a:spcBef>
                <a:spcPts val="0"/>
              </a:spcBef>
              <a:spcAft>
                <a:spcPts val="600"/>
              </a:spcAft>
            </a:pPr>
            <a:r>
              <a:rPr lang="en-US" sz="2600" b="1" dirty="0">
                <a:solidFill>
                  <a:srgbClr val="1F497D"/>
                </a:solidFill>
              </a:rPr>
              <a:t>Begin craft participation through Safety Teams</a:t>
            </a:r>
          </a:p>
          <a:p>
            <a:pPr>
              <a:lnSpc>
                <a:spcPct val="150000"/>
              </a:lnSpc>
              <a:spcBef>
                <a:spcPts val="0"/>
              </a:spcBef>
              <a:spcAft>
                <a:spcPts val="600"/>
              </a:spcAft>
            </a:pPr>
            <a:r>
              <a:rPr lang="en-US" sz="2600" b="1" dirty="0"/>
              <a:t>Monitor observation quality </a:t>
            </a:r>
          </a:p>
          <a:p>
            <a:pPr>
              <a:lnSpc>
                <a:spcPct val="150000"/>
              </a:lnSpc>
              <a:spcBef>
                <a:spcPts val="0"/>
              </a:spcBef>
              <a:spcAft>
                <a:spcPts val="600"/>
              </a:spcAft>
            </a:pPr>
            <a:r>
              <a:rPr lang="en-US" sz="2500" b="1" dirty="0">
                <a:solidFill>
                  <a:srgbClr val="1F497D"/>
                </a:solidFill>
              </a:rPr>
              <a:t>Communicate data to everyone in the department</a:t>
            </a:r>
          </a:p>
          <a:p>
            <a:pPr>
              <a:lnSpc>
                <a:spcPct val="150000"/>
              </a:lnSpc>
              <a:spcBef>
                <a:spcPts val="0"/>
              </a:spcBef>
              <a:spcAft>
                <a:spcPts val="600"/>
              </a:spcAft>
            </a:pPr>
            <a:r>
              <a:rPr lang="en-US" sz="2600" b="1" dirty="0"/>
              <a:t>Improve contractor engagement</a:t>
            </a:r>
          </a:p>
          <a:p>
            <a:pPr>
              <a:lnSpc>
                <a:spcPct val="150000"/>
              </a:lnSpc>
              <a:spcBef>
                <a:spcPts val="0"/>
              </a:spcBef>
              <a:spcAft>
                <a:spcPts val="600"/>
              </a:spcAft>
            </a:pPr>
            <a:r>
              <a:rPr lang="en-US" sz="2600" b="1" dirty="0">
                <a:solidFill>
                  <a:srgbClr val="1F497D"/>
                </a:solidFill>
              </a:rPr>
              <a:t>Improve Leadership engagement conversations</a:t>
            </a:r>
          </a:p>
          <a:p>
            <a:pPr>
              <a:lnSpc>
                <a:spcPct val="150000"/>
              </a:lnSpc>
              <a:spcBef>
                <a:spcPts val="0"/>
              </a:spcBef>
              <a:spcAft>
                <a:spcPts val="600"/>
              </a:spcAft>
            </a:pPr>
            <a:r>
              <a:rPr lang="en-US" sz="2600" b="1" dirty="0"/>
              <a:t>Focused observations based on the data and upcoming work activities</a:t>
            </a:r>
          </a:p>
          <a:p>
            <a:pPr>
              <a:lnSpc>
                <a:spcPct val="150000"/>
              </a:lnSpc>
              <a:spcBef>
                <a:spcPts val="0"/>
              </a:spcBef>
              <a:spcAft>
                <a:spcPts val="600"/>
              </a:spcAft>
            </a:pPr>
            <a:r>
              <a:rPr lang="en-US" sz="2600" b="1" dirty="0">
                <a:solidFill>
                  <a:srgbClr val="1F497D"/>
                </a:solidFill>
              </a:rPr>
              <a:t>Reduce probability of serious injuries &amp; fatalities</a:t>
            </a:r>
          </a:p>
        </p:txBody>
      </p:sp>
    </p:spTree>
    <p:extLst>
      <p:ext uri="{BB962C8B-B14F-4D97-AF65-F5344CB8AC3E}">
        <p14:creationId xmlns:p14="http://schemas.microsoft.com/office/powerpoint/2010/main" val="273707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685800"/>
            <a:ext cx="696024" cy="5194499"/>
          </a:xfrm>
          <a:prstGeom prst="rect">
            <a:avLst/>
          </a:prstGeom>
          <a:noFill/>
        </p:spPr>
        <p:txBody>
          <a:bodyPr vert="wordArtVert" wrap="none" rtlCol="0">
            <a:spAutoFit/>
          </a:bodyPr>
          <a:lstStyle/>
          <a:p>
            <a:r>
              <a:rPr lang="en-US" sz="2800" b="1" dirty="0">
                <a:solidFill>
                  <a:schemeClr val="bg1"/>
                </a:solidFill>
              </a:rPr>
              <a:t>CONCLUSION</a:t>
            </a:r>
          </a:p>
        </p:txBody>
      </p:sp>
      <p:pic>
        <p:nvPicPr>
          <p:cNvPr id="5" name="Picture 8" descr="http://goodmenproject.com/wp-content/uploads/2013/11/1068_768_FamilySunset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705946" cy="76986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2400" y="9361"/>
            <a:ext cx="4767972" cy="1323439"/>
          </a:xfrm>
          <a:prstGeom prst="rect">
            <a:avLst/>
          </a:prstGeom>
          <a:noFill/>
          <a:effectLst>
            <a:outerShdw blurRad="50800" dist="63500" dir="2700000" algn="tl" rotWithShape="0">
              <a:prstClr val="black"/>
            </a:outerShdw>
          </a:effectLst>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prstClr val="white"/>
                </a:solidFill>
                <a:effectLst/>
                <a:uLnTx/>
                <a:uFillTx/>
              </a:rPr>
              <a:t>We Need to STOP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prstClr val="white"/>
                </a:solidFill>
                <a:effectLst/>
                <a:uLnTx/>
                <a:uFillTx/>
              </a:rPr>
              <a:t>Reacting to Injuries…</a:t>
            </a:r>
          </a:p>
        </p:txBody>
      </p:sp>
      <p:sp>
        <p:nvSpPr>
          <p:cNvPr id="8" name="TextBox 7"/>
          <p:cNvSpPr txBox="1"/>
          <p:nvPr/>
        </p:nvSpPr>
        <p:spPr>
          <a:xfrm>
            <a:off x="135194" y="5181600"/>
            <a:ext cx="4542718" cy="1569660"/>
          </a:xfrm>
          <a:prstGeom prst="rect">
            <a:avLst/>
          </a:prstGeom>
          <a:noFill/>
          <a:effectLst/>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4800" b="1" i="0" u="none" strike="noStrike" kern="0" cap="none" spc="0" normalizeH="0" baseline="0" noProof="0" dirty="0">
                <a:ln>
                  <a:noFill/>
                </a:ln>
                <a:solidFill>
                  <a:prstClr val="white"/>
                </a:solidFill>
                <a:effectLst>
                  <a:glow rad="228600">
                    <a:srgbClr val="C0504D">
                      <a:satMod val="175000"/>
                      <a:alpha val="40000"/>
                    </a:srgbClr>
                  </a:glow>
                </a:effectLst>
                <a:uLnTx/>
                <a:uFillTx/>
              </a:rPr>
              <a:t>And START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4800" b="1" i="0" u="none" strike="noStrike" kern="0" cap="none" spc="0" normalizeH="0" baseline="0" noProof="0" dirty="0">
                <a:ln>
                  <a:noFill/>
                </a:ln>
                <a:solidFill>
                  <a:prstClr val="white"/>
                </a:solidFill>
                <a:effectLst>
                  <a:glow rad="228600">
                    <a:srgbClr val="C0504D">
                      <a:satMod val="175000"/>
                      <a:alpha val="40000"/>
                    </a:srgbClr>
                  </a:glow>
                </a:effectLst>
                <a:uLnTx/>
                <a:uFillTx/>
              </a:rPr>
              <a:t>Predicting Them!</a:t>
            </a:r>
          </a:p>
        </p:txBody>
      </p:sp>
    </p:spTree>
    <p:extLst>
      <p:ext uri="{BB962C8B-B14F-4D97-AF65-F5344CB8AC3E}">
        <p14:creationId xmlns:p14="http://schemas.microsoft.com/office/powerpoint/2010/main" val="76301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4*#ppt_w"/>
                                          </p:val>
                                        </p:tav>
                                        <p:tav tm="100000">
                                          <p:val>
                                            <p:strVal val="#ppt_w"/>
                                          </p:val>
                                        </p:tav>
                                      </p:tavLst>
                                    </p:anim>
                                    <p:anim calcmode="lin" valueType="num">
                                      <p:cBhvr>
                                        <p:cTn id="13" dur="1000" fill="hold"/>
                                        <p:tgtEl>
                                          <p:spTgt spid="6"/>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507491" y="554000"/>
            <a:ext cx="8229600" cy="484650"/>
          </a:xfrm>
        </p:spPr>
        <p:txBody>
          <a:bodyPr>
            <a:noAutofit/>
          </a:bodyPr>
          <a:lstStyle/>
          <a:p>
            <a:r>
              <a:rPr lang="en-US" sz="4000" dirty="0">
                <a:ln w="22225">
                  <a:solidFill>
                    <a:schemeClr val="accent2"/>
                  </a:solidFill>
                  <a:prstDash val="solid"/>
                </a:ln>
                <a:solidFill>
                  <a:schemeClr val="accent2">
                    <a:lumMod val="40000"/>
                    <a:lumOff val="60000"/>
                  </a:schemeClr>
                </a:solidFill>
              </a:rPr>
              <a:t>We Still Have Work to Do…</a:t>
            </a:r>
          </a:p>
        </p:txBody>
      </p:sp>
      <p:sp>
        <p:nvSpPr>
          <p:cNvPr id="11" name="Subtitle 2"/>
          <p:cNvSpPr txBox="1">
            <a:spLocks/>
          </p:cNvSpPr>
          <p:nvPr/>
        </p:nvSpPr>
        <p:spPr>
          <a:xfrm>
            <a:off x="307168" y="1219200"/>
            <a:ext cx="8604503" cy="734704"/>
          </a:xfrm>
          <a:prstGeom prst="rect">
            <a:avLst/>
          </a:prstGeom>
        </p:spPr>
        <p:txBody>
          <a:bodyPr vert="horz" lIns="91440" tIns="45720" rIns="91440" bIns="45720" rtlCol="0">
            <a:noAutofit/>
          </a:bodyPr>
          <a:lstStyle>
            <a:lvl1pPr marL="347663" indent="-347663" algn="l" defTabSz="457200" rtl="0" eaLnBrk="1" latinLnBrk="0" hangingPunct="1">
              <a:spcBef>
                <a:spcPct val="20000"/>
              </a:spcBef>
              <a:buFont typeface="Wingdings" pitchFamily="2" charset="2"/>
              <a:buChar char="Ø"/>
              <a:defRPr sz="2400" b="0" i="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2000" kern="1200">
                <a:solidFill>
                  <a:srgbClr val="1F497D"/>
                </a:solidFill>
                <a:latin typeface="Verdana"/>
                <a:ea typeface="+mn-ea"/>
                <a:cs typeface="Verdana"/>
              </a:defRPr>
            </a:lvl2pPr>
            <a:lvl3pPr marL="1143000" indent="-228600" algn="l" defTabSz="457200" rtl="0" eaLnBrk="1" latinLnBrk="0" hangingPunct="1">
              <a:spcBef>
                <a:spcPct val="20000"/>
              </a:spcBef>
              <a:buFont typeface="Arial"/>
              <a:buChar char="•"/>
              <a:defRPr sz="2000" kern="1200">
                <a:solidFill>
                  <a:schemeClr val="tx1">
                    <a:lumMod val="85000"/>
                    <a:lumOff val="15000"/>
                  </a:schemeClr>
                </a:solidFill>
                <a:latin typeface="Verdana"/>
                <a:ea typeface="+mn-ea"/>
                <a:cs typeface="Verdana"/>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Wingdings" pitchFamily="2" charset="2"/>
              <a:buNone/>
              <a:tabLst/>
              <a:defRPr/>
            </a:pPr>
            <a:r>
              <a:rPr kumimoji="0" lang="en-US" sz="5400" b="1" i="1" u="none" strike="noStrike" kern="1200" cap="none" spc="0" normalizeH="0" baseline="0" noProof="0" dirty="0">
                <a:ln w="13462">
                  <a:solidFill>
                    <a:prstClr val="white"/>
                  </a:solidFill>
                  <a:prstDash val="solid"/>
                </a:ln>
                <a:solidFill>
                  <a:prstClr val="black">
                    <a:lumMod val="85000"/>
                    <a:lumOff val="15000"/>
                  </a:prstClr>
                </a:solidFill>
                <a:effectLst>
                  <a:outerShdw dist="38100" dir="2700000" algn="bl" rotWithShape="0">
                    <a:srgbClr val="4BACC6"/>
                  </a:outerShdw>
                </a:effectLst>
                <a:uLnTx/>
                <a:uFillTx/>
                <a:latin typeface="Verdana"/>
                <a:ea typeface="+mn-ea"/>
                <a:cs typeface="Verdana"/>
              </a:rPr>
              <a:t>People Power Safety</a:t>
            </a:r>
          </a:p>
        </p:txBody>
      </p:sp>
      <p:pic>
        <p:nvPicPr>
          <p:cNvPr id="9" name="Picture 8"/>
          <p:cNvPicPr>
            <a:picLocks noChangeAspect="1"/>
          </p:cNvPicPr>
          <p:nvPr/>
        </p:nvPicPr>
        <p:blipFill rotWithShape="1">
          <a:blip r:embed="rId4"/>
          <a:srcRect l="9734" b="71808"/>
          <a:stretch/>
        </p:blipFill>
        <p:spPr>
          <a:xfrm>
            <a:off x="2438400" y="3235993"/>
            <a:ext cx="5791200" cy="228601"/>
          </a:xfrm>
          <a:prstGeom prst="rect">
            <a:avLst/>
          </a:prstGeom>
        </p:spPr>
      </p:pic>
      <p:pic>
        <p:nvPicPr>
          <p:cNvPr id="21" name="Picture 20"/>
          <p:cNvPicPr>
            <a:picLocks noChangeAspect="1"/>
          </p:cNvPicPr>
          <p:nvPr/>
        </p:nvPicPr>
        <p:blipFill rotWithShape="1">
          <a:blip r:embed="rId4"/>
          <a:srcRect l="9734" b="71808"/>
          <a:stretch/>
        </p:blipFill>
        <p:spPr>
          <a:xfrm rot="5400000">
            <a:off x="7213207" y="3981449"/>
            <a:ext cx="2316426" cy="876301"/>
          </a:xfrm>
          <a:prstGeom prst="rect">
            <a:avLst/>
          </a:prstGeom>
        </p:spPr>
      </p:pic>
      <p:pic>
        <p:nvPicPr>
          <p:cNvPr id="10" name="Picture 9">
            <a:extLst>
              <a:ext uri="{FF2B5EF4-FFF2-40B4-BE49-F238E27FC236}">
                <a16:creationId xmlns:a16="http://schemas.microsoft.com/office/drawing/2014/main" id="{6BAA324A-2895-4373-BA49-0B8E07660550}"/>
              </a:ext>
            </a:extLst>
          </p:cNvPr>
          <p:cNvPicPr>
            <a:picLocks noChangeAspect="1"/>
          </p:cNvPicPr>
          <p:nvPr/>
        </p:nvPicPr>
        <p:blipFill>
          <a:blip r:embed="rId5"/>
          <a:stretch>
            <a:fillRect/>
          </a:stretch>
        </p:blipFill>
        <p:spPr>
          <a:xfrm>
            <a:off x="2450591" y="2247899"/>
            <a:ext cx="4343400" cy="4343400"/>
          </a:xfrm>
          <a:prstGeom prst="rect">
            <a:avLst/>
          </a:prstGeom>
        </p:spPr>
      </p:pic>
    </p:spTree>
    <p:custDataLst>
      <p:tags r:id="rId1"/>
    </p:custDataLst>
    <p:extLst>
      <p:ext uri="{BB962C8B-B14F-4D97-AF65-F5344CB8AC3E}">
        <p14:creationId xmlns:p14="http://schemas.microsoft.com/office/powerpoint/2010/main" val="1430740532"/>
      </p:ext>
    </p:extLst>
  </p:cSld>
  <p:clrMapOvr>
    <a:masterClrMapping/>
  </p:clrMapOvr>
  <mc:AlternateContent xmlns:mc="http://schemas.openxmlformats.org/markup-compatibility/2006" xmlns:p14="http://schemas.microsoft.com/office/powerpoint/2010/main">
    <mc:Choice Requires="p14">
      <p:transition spd="slow" p14:dur="2000">
        <p:pull dir="rd"/>
      </p:transition>
    </mc:Choice>
    <mc:Fallback xmlns="">
      <p:transition spd="slow">
        <p:pull dir="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173" y="0"/>
            <a:ext cx="8339827" cy="5562600"/>
          </a:xfrm>
          <a:prstGeom prst="rect">
            <a:avLst/>
          </a:prstGeom>
        </p:spPr>
      </p:pic>
      <p:grpSp>
        <p:nvGrpSpPr>
          <p:cNvPr id="5" name="Group 4"/>
          <p:cNvGrpSpPr/>
          <p:nvPr/>
        </p:nvGrpSpPr>
        <p:grpSpPr>
          <a:xfrm flipH="1" flipV="1">
            <a:off x="400656" y="533400"/>
            <a:ext cx="4698720" cy="2302681"/>
            <a:chOff x="869903" y="1962256"/>
            <a:chExt cx="8237409" cy="4283815"/>
          </a:xfrm>
        </p:grpSpPr>
        <p:sp>
          <p:nvSpPr>
            <p:cNvPr id="2" name="Cloud 1"/>
            <p:cNvSpPr/>
            <p:nvPr/>
          </p:nvSpPr>
          <p:spPr>
            <a:xfrm flipV="1">
              <a:off x="2025726" y="1962256"/>
              <a:ext cx="7081586" cy="4283815"/>
            </a:xfrm>
            <a:prstGeom prst="cloud">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b="1" dirty="0">
                  <a:solidFill>
                    <a:schemeClr val="tx1"/>
                  </a:solidFill>
                  <a:latin typeface="Comic Sans MS" panose="030F0702030302020204" pitchFamily="66" charset="0"/>
                </a:rPr>
                <a:t>Our next STEP in Safety? Hmmmmmmm!</a:t>
              </a:r>
            </a:p>
          </p:txBody>
        </p:sp>
        <p:sp>
          <p:nvSpPr>
            <p:cNvPr id="4" name="Oval 3"/>
            <p:cNvSpPr/>
            <p:nvPr/>
          </p:nvSpPr>
          <p:spPr>
            <a:xfrm>
              <a:off x="1928043" y="4686717"/>
              <a:ext cx="841586" cy="567038"/>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241532" y="4482913"/>
              <a:ext cx="412565" cy="23834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869903" y="4403199"/>
              <a:ext cx="371629" cy="22325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527282" y="4626453"/>
              <a:ext cx="509163" cy="34378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0" name="Oval 9"/>
          <p:cNvSpPr/>
          <p:nvPr/>
        </p:nvSpPr>
        <p:spPr>
          <a:xfrm flipH="1">
            <a:off x="5023912" y="1524000"/>
            <a:ext cx="143308" cy="6479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6083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81000" y="4446896"/>
            <a:ext cx="8604503" cy="734704"/>
          </a:xfrm>
          <a:prstGeom prst="rect">
            <a:avLst/>
          </a:prstGeom>
        </p:spPr>
        <p:txBody>
          <a:bodyPr vert="horz" lIns="91440" tIns="45720" rIns="91440" bIns="45720" rtlCol="0">
            <a:noAutofit/>
          </a:bodyPr>
          <a:lstStyle>
            <a:lvl1pPr marL="347663" indent="-347663" algn="l" defTabSz="457200" rtl="0" eaLnBrk="1" latinLnBrk="0" hangingPunct="1">
              <a:spcBef>
                <a:spcPct val="20000"/>
              </a:spcBef>
              <a:buFont typeface="Wingdings" pitchFamily="2" charset="2"/>
              <a:buChar char="Ø"/>
              <a:defRPr sz="2400" b="0" i="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2000" kern="1200">
                <a:solidFill>
                  <a:srgbClr val="1F497D"/>
                </a:solidFill>
                <a:latin typeface="Verdana"/>
                <a:ea typeface="+mn-ea"/>
                <a:cs typeface="Verdana"/>
              </a:defRPr>
            </a:lvl2pPr>
            <a:lvl3pPr marL="1143000" indent="-228600" algn="l" defTabSz="457200" rtl="0" eaLnBrk="1" latinLnBrk="0" hangingPunct="1">
              <a:spcBef>
                <a:spcPct val="20000"/>
              </a:spcBef>
              <a:buFont typeface="Arial"/>
              <a:buChar char="•"/>
              <a:defRPr sz="2000" kern="1200">
                <a:solidFill>
                  <a:schemeClr val="tx1">
                    <a:lumMod val="85000"/>
                    <a:lumOff val="15000"/>
                  </a:schemeClr>
                </a:solidFill>
                <a:latin typeface="Verdana"/>
                <a:ea typeface="+mn-ea"/>
                <a:cs typeface="Verdana"/>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Wingdings" pitchFamily="2" charset="2"/>
              <a:buNone/>
            </a:pPr>
            <a:r>
              <a:rPr lang="en-US" sz="5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People Power Safety</a:t>
            </a:r>
          </a:p>
        </p:txBody>
      </p:sp>
      <p:pic>
        <p:nvPicPr>
          <p:cNvPr id="5" name="Picture 4">
            <a:extLst>
              <a:ext uri="{FF2B5EF4-FFF2-40B4-BE49-F238E27FC236}">
                <a16:creationId xmlns:a16="http://schemas.microsoft.com/office/drawing/2014/main" id="{6BEB8634-B7AD-4A05-B1E4-18A9CA520AE3}"/>
              </a:ext>
            </a:extLst>
          </p:cNvPr>
          <p:cNvPicPr>
            <a:picLocks noChangeAspect="1"/>
          </p:cNvPicPr>
          <p:nvPr/>
        </p:nvPicPr>
        <p:blipFill>
          <a:blip r:embed="rId2"/>
          <a:stretch>
            <a:fillRect/>
          </a:stretch>
        </p:blipFill>
        <p:spPr>
          <a:xfrm>
            <a:off x="2511551" y="103496"/>
            <a:ext cx="4343400" cy="4343400"/>
          </a:xfrm>
          <a:prstGeom prst="rect">
            <a:avLst/>
          </a:prstGeom>
        </p:spPr>
      </p:pic>
    </p:spTree>
    <p:extLst>
      <p:ext uri="{BB962C8B-B14F-4D97-AF65-F5344CB8AC3E}">
        <p14:creationId xmlns:p14="http://schemas.microsoft.com/office/powerpoint/2010/main" val="131686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228600"/>
            <a:ext cx="696024" cy="5745163"/>
          </a:xfrm>
          <a:prstGeom prst="rect">
            <a:avLst/>
          </a:prstGeom>
          <a:noFill/>
        </p:spPr>
        <p:txBody>
          <a:bodyPr vert="wordArtVert" wrap="square" rtlCol="0">
            <a:spAutoFit/>
          </a:bodyPr>
          <a:lstStyle/>
          <a:p>
            <a:pPr algn="ctr"/>
            <a:r>
              <a:rPr lang="en-US" sz="2800" b="1" dirty="0">
                <a:solidFill>
                  <a:schemeClr val="bg1"/>
                </a:solidFill>
              </a:rPr>
              <a:t>AGENDA</a:t>
            </a:r>
          </a:p>
        </p:txBody>
      </p:sp>
      <p:sp>
        <p:nvSpPr>
          <p:cNvPr id="6" name="Content Placeholder 4"/>
          <p:cNvSpPr>
            <a:spLocks noGrp="1"/>
          </p:cNvSpPr>
          <p:nvPr>
            <p:ph idx="1"/>
          </p:nvPr>
        </p:nvSpPr>
        <p:spPr>
          <a:xfrm>
            <a:off x="1904999" y="1113375"/>
            <a:ext cx="7239001" cy="4760913"/>
          </a:xfrm>
        </p:spPr>
        <p:txBody>
          <a:bodyPr>
            <a:normAutofit fontScale="92500" lnSpcReduction="20000"/>
          </a:bodyPr>
          <a:lstStyle/>
          <a:p>
            <a:pPr>
              <a:spcBef>
                <a:spcPts val="1800"/>
              </a:spcBef>
            </a:pPr>
            <a:r>
              <a:rPr lang="en-US" dirty="0"/>
              <a:t>STEP PURPOSE </a:t>
            </a:r>
          </a:p>
          <a:p>
            <a:pPr>
              <a:spcBef>
                <a:spcPts val="1800"/>
              </a:spcBef>
            </a:pPr>
            <a:r>
              <a:rPr lang="en-US" dirty="0">
                <a:solidFill>
                  <a:srgbClr val="1F497D"/>
                </a:solidFill>
              </a:rPr>
              <a:t>STEP VISION</a:t>
            </a:r>
          </a:p>
          <a:p>
            <a:pPr>
              <a:spcBef>
                <a:spcPts val="1800"/>
              </a:spcBef>
            </a:pPr>
            <a:r>
              <a:rPr lang="en-US" dirty="0"/>
              <a:t>DEFINITIONS</a:t>
            </a:r>
          </a:p>
          <a:p>
            <a:pPr>
              <a:spcBef>
                <a:spcPts val="1800"/>
              </a:spcBef>
            </a:pPr>
            <a:r>
              <a:rPr lang="en-US" dirty="0">
                <a:solidFill>
                  <a:srgbClr val="1F497D"/>
                </a:solidFill>
              </a:rPr>
              <a:t>STEP PROCESS ELEMENTS</a:t>
            </a:r>
          </a:p>
          <a:p>
            <a:pPr>
              <a:spcBef>
                <a:spcPts val="1800"/>
              </a:spcBef>
            </a:pPr>
            <a:r>
              <a:rPr lang="en-US" dirty="0"/>
              <a:t>EXPECTATIONS</a:t>
            </a:r>
          </a:p>
          <a:p>
            <a:pPr>
              <a:spcBef>
                <a:spcPts val="1800"/>
              </a:spcBef>
            </a:pPr>
            <a:r>
              <a:rPr lang="en-US" dirty="0">
                <a:solidFill>
                  <a:srgbClr val="1F497D"/>
                </a:solidFill>
              </a:rPr>
              <a:t>STEP CHECKLISTS</a:t>
            </a:r>
          </a:p>
          <a:p>
            <a:pPr>
              <a:spcBef>
                <a:spcPts val="1800"/>
              </a:spcBef>
            </a:pPr>
            <a:r>
              <a:rPr lang="en-US" dirty="0"/>
              <a:t>STEP ACTIONS</a:t>
            </a:r>
          </a:p>
          <a:p>
            <a:pPr>
              <a:spcBef>
                <a:spcPts val="1800"/>
              </a:spcBef>
            </a:pPr>
            <a:r>
              <a:rPr lang="en-US" dirty="0">
                <a:solidFill>
                  <a:srgbClr val="1F497D"/>
                </a:solidFill>
              </a:rPr>
              <a:t>CONCLUSION</a:t>
            </a:r>
          </a:p>
          <a:p>
            <a:pPr>
              <a:spcBef>
                <a:spcPts val="1800"/>
              </a:spcBef>
            </a:pPr>
            <a:endParaRPr lang="en-US" dirty="0"/>
          </a:p>
        </p:txBody>
      </p:sp>
    </p:spTree>
    <p:extLst>
      <p:ext uri="{BB962C8B-B14F-4D97-AF65-F5344CB8AC3E}">
        <p14:creationId xmlns:p14="http://schemas.microsoft.com/office/powerpoint/2010/main" val="211930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304800"/>
            <a:ext cx="696024" cy="5745163"/>
          </a:xfrm>
          <a:prstGeom prst="rect">
            <a:avLst/>
          </a:prstGeom>
          <a:noFill/>
        </p:spPr>
        <p:txBody>
          <a:bodyPr vert="wordArtVert" wrap="square" rtlCol="0">
            <a:spAutoFit/>
          </a:bodyPr>
          <a:lstStyle/>
          <a:p>
            <a:pPr algn="ctr"/>
            <a:r>
              <a:rPr lang="en-US" sz="2800" b="1" dirty="0">
                <a:solidFill>
                  <a:schemeClr val="bg1"/>
                </a:solidFill>
              </a:rPr>
              <a:t>PURPOSE</a:t>
            </a:r>
          </a:p>
        </p:txBody>
      </p:sp>
      <p:sp>
        <p:nvSpPr>
          <p:cNvPr id="6" name="Content Placeholder 4"/>
          <p:cNvSpPr>
            <a:spLocks noGrp="1"/>
          </p:cNvSpPr>
          <p:nvPr>
            <p:ph idx="1"/>
          </p:nvPr>
        </p:nvSpPr>
        <p:spPr>
          <a:xfrm>
            <a:off x="1904999" y="1113375"/>
            <a:ext cx="7239001" cy="4760913"/>
          </a:xfrm>
        </p:spPr>
        <p:txBody>
          <a:bodyPr>
            <a:normAutofit fontScale="85000" lnSpcReduction="20000"/>
          </a:bodyPr>
          <a:lstStyle/>
          <a:p>
            <a:pPr>
              <a:spcBef>
                <a:spcPts val="1800"/>
              </a:spcBef>
            </a:pPr>
            <a:r>
              <a:rPr lang="en-US" dirty="0"/>
              <a:t>We will achieve… </a:t>
            </a:r>
            <a:br>
              <a:rPr lang="en-US" dirty="0"/>
            </a:br>
            <a:r>
              <a:rPr lang="en-US" b="1" dirty="0">
                <a:solidFill>
                  <a:srgbClr val="C00000"/>
                </a:solidFill>
                <a:effectLst>
                  <a:outerShdw blurRad="38100" dist="38100" dir="2700000" algn="tl">
                    <a:srgbClr val="000000">
                      <a:alpha val="43137"/>
                    </a:srgbClr>
                  </a:outerShdw>
                </a:effectLst>
              </a:rPr>
              <a:t>S</a:t>
            </a:r>
            <a:r>
              <a:rPr lang="en-US" dirty="0"/>
              <a:t>afety </a:t>
            </a:r>
            <a:r>
              <a:rPr lang="en-US" b="1" dirty="0">
                <a:solidFill>
                  <a:srgbClr val="C00000"/>
                </a:solidFill>
                <a:effectLst>
                  <a:outerShdw blurRad="38100" dist="38100" dir="2700000" algn="tl">
                    <a:srgbClr val="000000">
                      <a:alpha val="43137"/>
                    </a:srgbClr>
                  </a:outerShdw>
                </a:effectLst>
              </a:rPr>
              <a:t>T</a:t>
            </a:r>
            <a:r>
              <a:rPr lang="en-US" dirty="0"/>
              <a:t>hrough </a:t>
            </a:r>
            <a:r>
              <a:rPr lang="en-US" b="1" dirty="0">
                <a:solidFill>
                  <a:srgbClr val="C00000"/>
                </a:solidFill>
                <a:effectLst>
                  <a:outerShdw blurRad="38100" dist="38100" dir="2700000" algn="tl">
                    <a:srgbClr val="000000">
                      <a:alpha val="43137"/>
                    </a:srgbClr>
                  </a:outerShdw>
                </a:effectLst>
              </a:rPr>
              <a:t>E</a:t>
            </a:r>
            <a:r>
              <a:rPr lang="en-US" dirty="0"/>
              <a:t>veryone's </a:t>
            </a:r>
            <a:r>
              <a:rPr lang="en-US" b="1" dirty="0">
                <a:solidFill>
                  <a:srgbClr val="C00000"/>
                </a:solidFill>
                <a:effectLst>
                  <a:outerShdw blurRad="38100" dist="38100" dir="2700000" algn="tl">
                    <a:srgbClr val="000000">
                      <a:alpha val="43137"/>
                    </a:srgbClr>
                  </a:outerShdw>
                </a:effectLst>
              </a:rPr>
              <a:t>P</a:t>
            </a:r>
            <a:r>
              <a:rPr lang="en-US" dirty="0"/>
              <a:t>articipation. </a:t>
            </a:r>
          </a:p>
          <a:p>
            <a:pPr>
              <a:spcBef>
                <a:spcPts val="1800"/>
              </a:spcBef>
            </a:pPr>
            <a:r>
              <a:rPr lang="en-US" dirty="0">
                <a:solidFill>
                  <a:srgbClr val="1F497D"/>
                </a:solidFill>
              </a:rPr>
              <a:t>We will do this through actively engaging the department staff, contractors, and their craft to look out for the health and safety of each other. </a:t>
            </a:r>
          </a:p>
          <a:p>
            <a:pPr>
              <a:spcBef>
                <a:spcPts val="1800"/>
              </a:spcBef>
            </a:pPr>
            <a:r>
              <a:rPr lang="en-US" dirty="0"/>
              <a:t>We will identify and prevent situations that could result in serious injury or the loss of a life. </a:t>
            </a:r>
          </a:p>
          <a:p>
            <a:pPr>
              <a:spcBef>
                <a:spcPts val="1800"/>
              </a:spcBef>
            </a:pPr>
            <a:r>
              <a:rPr lang="en-US" dirty="0">
                <a:solidFill>
                  <a:srgbClr val="1F497D"/>
                </a:solidFill>
              </a:rPr>
              <a:t>This information will be communicated on a regular bases with solutions and fixes.</a:t>
            </a:r>
          </a:p>
          <a:p>
            <a:pPr>
              <a:spcBef>
                <a:spcPts val="1800"/>
              </a:spcBef>
            </a:pPr>
            <a:r>
              <a:rPr lang="en-US" dirty="0"/>
              <a:t>We will strive to have better </a:t>
            </a:r>
            <a:r>
              <a:rPr lang="en-US" b="1" dirty="0"/>
              <a:t>safety conversations</a:t>
            </a:r>
          </a:p>
        </p:txBody>
      </p:sp>
    </p:spTree>
    <p:extLst>
      <p:ext uri="{BB962C8B-B14F-4D97-AF65-F5344CB8AC3E}">
        <p14:creationId xmlns:p14="http://schemas.microsoft.com/office/powerpoint/2010/main" val="291463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2200" y="1493837"/>
            <a:ext cx="6705600" cy="4525963"/>
          </a:xfrm>
        </p:spPr>
        <p:txBody>
          <a:bodyPr>
            <a:normAutofit/>
          </a:bodyPr>
          <a:lstStyle/>
          <a:p>
            <a:pPr marL="0" indent="0">
              <a:buNone/>
            </a:pPr>
            <a:r>
              <a:rPr lang="en-US" sz="4000" dirty="0">
                <a:latin typeface="Arial" panose="020B0604020202020204" pitchFamily="34" charset="0"/>
                <a:cs typeface="Arial" panose="020B0604020202020204" pitchFamily="34" charset="0"/>
              </a:rPr>
              <a:t>To create a dependable, repeatable method to measure safety success using leading indicators instead of solely relying on RIR.</a:t>
            </a:r>
            <a:br>
              <a:rPr lang="en-US" sz="4000" dirty="0">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sp>
        <p:nvSpPr>
          <p:cNvPr id="5" name="TextBox 4"/>
          <p:cNvSpPr txBox="1"/>
          <p:nvPr/>
        </p:nvSpPr>
        <p:spPr>
          <a:xfrm>
            <a:off x="685800" y="228600"/>
            <a:ext cx="696024" cy="5745163"/>
          </a:xfrm>
          <a:prstGeom prst="rect">
            <a:avLst/>
          </a:prstGeom>
          <a:noFill/>
        </p:spPr>
        <p:txBody>
          <a:bodyPr vert="wordArtVert" wrap="square" rtlCol="0">
            <a:spAutoFit/>
          </a:bodyPr>
          <a:lstStyle/>
          <a:p>
            <a:pPr algn="ctr"/>
            <a:r>
              <a:rPr lang="en-US" sz="2800" b="1" dirty="0">
                <a:solidFill>
                  <a:schemeClr val="bg1"/>
                </a:solidFill>
              </a:rPr>
              <a:t>STEP VISION</a:t>
            </a:r>
          </a:p>
        </p:txBody>
      </p:sp>
    </p:spTree>
    <p:extLst>
      <p:ext uri="{BB962C8B-B14F-4D97-AF65-F5344CB8AC3E}">
        <p14:creationId xmlns:p14="http://schemas.microsoft.com/office/powerpoint/2010/main" val="895039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2057400" y="827087"/>
            <a:ext cx="4191000" cy="2678113"/>
          </a:xfrm>
          <a:prstGeom prst="rect">
            <a:avLst/>
          </a:prstGeom>
          <a:noFill/>
          <a:ln w="9525">
            <a:noFill/>
            <a:miter lim="800000"/>
            <a:headEnd/>
            <a:tailEnd/>
          </a:ln>
        </p:spPr>
        <p:txBody>
          <a:bodyPr>
            <a:spAutoFit/>
          </a:bodyPr>
          <a:lstStyle/>
          <a:p>
            <a:pPr fontAlgn="base">
              <a:spcBef>
                <a:spcPct val="0"/>
              </a:spcBef>
              <a:spcAft>
                <a:spcPct val="0"/>
              </a:spcAft>
              <a:buFont typeface="Arial" charset="0"/>
              <a:buNone/>
            </a:pPr>
            <a:r>
              <a:rPr lang="en-US" sz="2800" b="1" i="1" dirty="0">
                <a:solidFill>
                  <a:srgbClr val="000000"/>
                </a:solidFill>
                <a:latin typeface="Arial" panose="020B0604020202020204" pitchFamily="34" charset="0"/>
                <a:cs typeface="Arial" panose="020B0604020202020204" pitchFamily="34" charset="0"/>
              </a:rPr>
              <a:t>Lagging Indicators  </a:t>
            </a:r>
          </a:p>
          <a:p>
            <a:pPr fontAlgn="base">
              <a:spcBef>
                <a:spcPct val="0"/>
              </a:spcBef>
              <a:spcAft>
                <a:spcPct val="0"/>
              </a:spcAft>
            </a:pPr>
            <a:endParaRPr lang="en-US" sz="2800" b="1" dirty="0">
              <a:solidFill>
                <a:srgbClr val="000000"/>
              </a:solidFill>
              <a:latin typeface="Arial" panose="020B0604020202020204" pitchFamily="34" charset="0"/>
              <a:cs typeface="Arial" panose="020B0604020202020204" pitchFamily="34" charset="0"/>
            </a:endParaRPr>
          </a:p>
          <a:p>
            <a:pPr fontAlgn="base">
              <a:spcBef>
                <a:spcPct val="0"/>
              </a:spcBef>
              <a:spcAft>
                <a:spcPct val="0"/>
              </a:spcAft>
            </a:pPr>
            <a:r>
              <a:rPr lang="en-US" sz="2800" dirty="0">
                <a:solidFill>
                  <a:srgbClr val="000000"/>
                </a:solidFill>
                <a:latin typeface="Arial" panose="020B0604020202020204" pitchFamily="34" charset="0"/>
                <a:cs typeface="Arial" panose="020B0604020202020204" pitchFamily="34" charset="0"/>
              </a:rPr>
              <a:t>Measuring an organization’s safety performance based on historical loss information</a:t>
            </a:r>
          </a:p>
        </p:txBody>
      </p:sp>
      <p:pic>
        <p:nvPicPr>
          <p:cNvPr id="5" name="Picture 6"/>
          <p:cNvPicPr>
            <a:picLocks noChangeAspect="1" noChangeArrowheads="1"/>
          </p:cNvPicPr>
          <p:nvPr/>
        </p:nvPicPr>
        <p:blipFill>
          <a:blip r:embed="rId2" cstate="print"/>
          <a:srcRect/>
          <a:stretch>
            <a:fillRect/>
          </a:stretch>
        </p:blipFill>
        <p:spPr bwMode="auto">
          <a:xfrm>
            <a:off x="5638800" y="304800"/>
            <a:ext cx="3276600" cy="1692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7"/>
          <p:cNvSpPr>
            <a:spLocks noChangeArrowheads="1"/>
          </p:cNvSpPr>
          <p:nvPr/>
        </p:nvSpPr>
        <p:spPr bwMode="auto">
          <a:xfrm>
            <a:off x="2743200" y="3962400"/>
            <a:ext cx="4800600" cy="2233613"/>
          </a:xfrm>
          <a:prstGeom prst="rect">
            <a:avLst/>
          </a:prstGeom>
          <a:noFill/>
          <a:ln w="9525">
            <a:noFill/>
            <a:miter lim="800000"/>
            <a:headEnd/>
            <a:tailEnd/>
          </a:ln>
        </p:spPr>
        <p:txBody>
          <a:bodyPr wrap="square">
            <a:spAutoFit/>
          </a:bodyPr>
          <a:lstStyle/>
          <a:p>
            <a:pPr marL="228600" indent="-228600" fontAlgn="base">
              <a:spcBef>
                <a:spcPct val="20000"/>
              </a:spcBef>
              <a:spcAft>
                <a:spcPct val="0"/>
              </a:spcAft>
            </a:pPr>
            <a:r>
              <a:rPr lang="en-US" sz="2400" b="1" u="sng" dirty="0">
                <a:solidFill>
                  <a:srgbClr val="000000"/>
                </a:solidFill>
                <a:cs typeface="Arial" charset="0"/>
              </a:rPr>
              <a:t>Examples:</a:t>
            </a:r>
          </a:p>
          <a:p>
            <a:pPr marL="228600" indent="-228600" fontAlgn="base">
              <a:spcBef>
                <a:spcPct val="20000"/>
              </a:spcBef>
              <a:spcAft>
                <a:spcPct val="0"/>
              </a:spcAft>
              <a:buFont typeface="Arial" charset="0"/>
              <a:buChar char="•"/>
            </a:pPr>
            <a:r>
              <a:rPr lang="en-US" sz="2400" b="1" dirty="0">
                <a:solidFill>
                  <a:srgbClr val="000000"/>
                </a:solidFill>
                <a:cs typeface="Arial" charset="0"/>
              </a:rPr>
              <a:t>OSHA Recordable Incidence Rates</a:t>
            </a:r>
          </a:p>
          <a:p>
            <a:pPr marL="228600" indent="-228600" fontAlgn="base">
              <a:spcBef>
                <a:spcPct val="20000"/>
              </a:spcBef>
              <a:spcAft>
                <a:spcPct val="0"/>
              </a:spcAft>
              <a:buFont typeface="Arial" charset="0"/>
              <a:buChar char="•"/>
            </a:pPr>
            <a:r>
              <a:rPr lang="en-US" sz="2400" b="1" dirty="0">
                <a:solidFill>
                  <a:srgbClr val="000000"/>
                </a:solidFill>
                <a:cs typeface="Arial" charset="0"/>
              </a:rPr>
              <a:t>Lost Workday Case Rates</a:t>
            </a:r>
          </a:p>
          <a:p>
            <a:pPr marL="228600" indent="-228600" fontAlgn="base">
              <a:spcBef>
                <a:spcPct val="20000"/>
              </a:spcBef>
              <a:spcAft>
                <a:spcPct val="0"/>
              </a:spcAft>
              <a:buFont typeface="Arial" charset="0"/>
              <a:buChar char="•"/>
            </a:pPr>
            <a:r>
              <a:rPr lang="en-US" sz="2400" b="1" dirty="0">
                <a:solidFill>
                  <a:srgbClr val="000000"/>
                </a:solidFill>
                <a:cs typeface="Arial" charset="0"/>
              </a:rPr>
              <a:t>First Aid cases</a:t>
            </a:r>
          </a:p>
          <a:p>
            <a:pPr marL="228600" indent="-228600" fontAlgn="base">
              <a:spcBef>
                <a:spcPct val="20000"/>
              </a:spcBef>
              <a:spcAft>
                <a:spcPct val="0"/>
              </a:spcAft>
              <a:buFont typeface="Arial" charset="0"/>
              <a:buChar char="•"/>
            </a:pPr>
            <a:r>
              <a:rPr lang="en-US" sz="2400" b="1" dirty="0">
                <a:solidFill>
                  <a:srgbClr val="000000"/>
                </a:solidFill>
                <a:cs typeface="Arial" charset="0"/>
              </a:rPr>
              <a:t>Near Misses</a:t>
            </a:r>
          </a:p>
        </p:txBody>
      </p:sp>
      <p:sp>
        <p:nvSpPr>
          <p:cNvPr id="7" name="TextBox 6"/>
          <p:cNvSpPr txBox="1"/>
          <p:nvPr/>
        </p:nvSpPr>
        <p:spPr>
          <a:xfrm>
            <a:off x="685800" y="304800"/>
            <a:ext cx="696024" cy="5717271"/>
          </a:xfrm>
          <a:prstGeom prst="rect">
            <a:avLst/>
          </a:prstGeom>
          <a:noFill/>
        </p:spPr>
        <p:txBody>
          <a:bodyPr vert="wordArtVert" wrap="none" rtlCol="0">
            <a:spAutoFit/>
          </a:bodyPr>
          <a:lstStyle/>
          <a:p>
            <a:r>
              <a:rPr lang="en-US" sz="2800" b="1" dirty="0">
                <a:solidFill>
                  <a:schemeClr val="bg1"/>
                </a:solidFill>
              </a:rPr>
              <a:t>DEFINITIONS</a:t>
            </a:r>
          </a:p>
        </p:txBody>
      </p:sp>
    </p:spTree>
    <p:extLst>
      <p:ext uri="{BB962C8B-B14F-4D97-AF65-F5344CB8AC3E}">
        <p14:creationId xmlns:p14="http://schemas.microsoft.com/office/powerpoint/2010/main" val="2805127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5410200" y="838200"/>
            <a:ext cx="3810000" cy="2677656"/>
          </a:xfrm>
          <a:prstGeom prst="rect">
            <a:avLst/>
          </a:prstGeom>
          <a:noFill/>
          <a:ln w="9525">
            <a:noFill/>
            <a:miter lim="800000"/>
            <a:headEnd/>
            <a:tailEnd/>
          </a:ln>
        </p:spPr>
        <p:txBody>
          <a:bodyPr wrap="square">
            <a:spAutoFit/>
          </a:bodyPr>
          <a:lstStyle/>
          <a:p>
            <a:pPr fontAlgn="base">
              <a:spcBef>
                <a:spcPct val="0"/>
              </a:spcBef>
              <a:spcAft>
                <a:spcPct val="0"/>
              </a:spcAft>
            </a:pPr>
            <a:r>
              <a:rPr lang="en-US" sz="2800" b="1" i="1" dirty="0">
                <a:solidFill>
                  <a:srgbClr val="000000"/>
                </a:solidFill>
                <a:latin typeface="Arial" panose="020B0604020202020204" pitchFamily="34" charset="0"/>
                <a:cs typeface="Arial" panose="020B0604020202020204" pitchFamily="34" charset="0"/>
              </a:rPr>
              <a:t>Leading Indicators</a:t>
            </a:r>
            <a:r>
              <a:rPr lang="en-US" sz="2800" b="1" dirty="0">
                <a:solidFill>
                  <a:srgbClr val="000000"/>
                </a:solidFill>
                <a:latin typeface="Arial" panose="020B0604020202020204" pitchFamily="34" charset="0"/>
                <a:cs typeface="Arial" panose="020B0604020202020204" pitchFamily="34" charset="0"/>
              </a:rPr>
              <a:t>  </a:t>
            </a:r>
          </a:p>
          <a:p>
            <a:pPr fontAlgn="base">
              <a:spcBef>
                <a:spcPct val="0"/>
              </a:spcBef>
              <a:spcAft>
                <a:spcPct val="0"/>
              </a:spcAft>
            </a:pPr>
            <a:endParaRPr lang="en-US" sz="2800" b="1" dirty="0">
              <a:solidFill>
                <a:srgbClr val="000000"/>
              </a:solidFill>
              <a:latin typeface="Arial" panose="020B0604020202020204" pitchFamily="34" charset="0"/>
              <a:cs typeface="Arial" panose="020B0604020202020204" pitchFamily="34" charset="0"/>
            </a:endParaRPr>
          </a:p>
          <a:p>
            <a:pPr fontAlgn="base">
              <a:spcBef>
                <a:spcPct val="0"/>
              </a:spcBef>
              <a:spcAft>
                <a:spcPct val="0"/>
              </a:spcAft>
            </a:pPr>
            <a:r>
              <a:rPr lang="en-US" sz="2800" dirty="0">
                <a:solidFill>
                  <a:srgbClr val="000000"/>
                </a:solidFill>
                <a:latin typeface="Arial" panose="020B0604020202020204" pitchFamily="34" charset="0"/>
                <a:cs typeface="Arial" panose="020B0604020202020204" pitchFamily="34" charset="0"/>
              </a:rPr>
              <a:t>Measurable factors of performance that may indicate a particular   direction or trend </a:t>
            </a:r>
          </a:p>
        </p:txBody>
      </p:sp>
      <p:sp>
        <p:nvSpPr>
          <p:cNvPr id="5" name="Rectangle 2"/>
          <p:cNvSpPr>
            <a:spLocks noChangeArrowheads="1"/>
          </p:cNvSpPr>
          <p:nvPr/>
        </p:nvSpPr>
        <p:spPr bwMode="auto">
          <a:xfrm>
            <a:off x="2362200" y="3201987"/>
            <a:ext cx="5943600" cy="3046413"/>
          </a:xfrm>
          <a:prstGeom prst="rect">
            <a:avLst/>
          </a:prstGeom>
          <a:noFill/>
          <a:ln w="9525">
            <a:noFill/>
            <a:miter lim="800000"/>
            <a:headEnd/>
            <a:tailEnd/>
          </a:ln>
        </p:spPr>
        <p:txBody>
          <a:bodyPr wrap="square">
            <a:spAutoFit/>
          </a:bodyPr>
          <a:lstStyle/>
          <a:p>
            <a:pPr marL="455613" lvl="1" indent="1588" fontAlgn="base">
              <a:spcBef>
                <a:spcPct val="0"/>
              </a:spcBef>
              <a:spcAft>
                <a:spcPct val="0"/>
              </a:spcAft>
            </a:pPr>
            <a:endParaRPr lang="en-US" sz="2400" b="1" dirty="0">
              <a:solidFill>
                <a:srgbClr val="000000"/>
              </a:solidFill>
              <a:cs typeface="Arial" charset="0"/>
            </a:endParaRPr>
          </a:p>
          <a:p>
            <a:pPr marL="228600" indent="-228600" fontAlgn="base">
              <a:spcBef>
                <a:spcPct val="20000"/>
              </a:spcBef>
              <a:spcAft>
                <a:spcPct val="0"/>
              </a:spcAft>
            </a:pPr>
            <a:r>
              <a:rPr lang="en-US" sz="2400" b="1" u="sng" dirty="0">
                <a:solidFill>
                  <a:srgbClr val="000000"/>
                </a:solidFill>
                <a:latin typeface="Calibri" pitchFamily="34" charset="0"/>
                <a:cs typeface="Arial" charset="0"/>
              </a:rPr>
              <a:t>Examples:</a:t>
            </a:r>
          </a:p>
          <a:p>
            <a:pPr marL="228600" indent="-228600" fontAlgn="base">
              <a:spcBef>
                <a:spcPct val="20000"/>
              </a:spcBef>
              <a:spcAft>
                <a:spcPct val="0"/>
              </a:spcAft>
              <a:buFont typeface="Arial" charset="0"/>
              <a:buChar char="•"/>
            </a:pPr>
            <a:r>
              <a:rPr lang="en-US" sz="2400" b="1" dirty="0">
                <a:solidFill>
                  <a:srgbClr val="000000"/>
                </a:solidFill>
                <a:latin typeface="Calibri" pitchFamily="34" charset="0"/>
                <a:cs typeface="Arial" charset="0"/>
              </a:rPr>
              <a:t>Job Hazard Analyses / Job Safety Analyses</a:t>
            </a:r>
          </a:p>
          <a:p>
            <a:pPr marL="228600" indent="-228600" fontAlgn="base">
              <a:spcBef>
                <a:spcPct val="20000"/>
              </a:spcBef>
              <a:spcAft>
                <a:spcPct val="0"/>
              </a:spcAft>
              <a:buFont typeface="Arial" charset="0"/>
              <a:buChar char="•"/>
            </a:pPr>
            <a:r>
              <a:rPr lang="en-US" sz="2400" b="1" dirty="0">
                <a:solidFill>
                  <a:srgbClr val="000000"/>
                </a:solidFill>
                <a:latin typeface="Calibri" pitchFamily="34" charset="0"/>
                <a:cs typeface="Arial" charset="0"/>
              </a:rPr>
              <a:t>Observations</a:t>
            </a:r>
          </a:p>
          <a:p>
            <a:pPr marL="228600" indent="-228600" fontAlgn="base">
              <a:spcBef>
                <a:spcPct val="20000"/>
              </a:spcBef>
              <a:spcAft>
                <a:spcPct val="0"/>
              </a:spcAft>
              <a:buFont typeface="Arial" charset="0"/>
              <a:buChar char="•"/>
            </a:pPr>
            <a:r>
              <a:rPr lang="en-US" sz="2400" b="1" dirty="0">
                <a:solidFill>
                  <a:srgbClr val="000000"/>
                </a:solidFill>
                <a:latin typeface="Calibri" pitchFamily="34" charset="0"/>
                <a:cs typeface="Arial" charset="0"/>
              </a:rPr>
              <a:t>Employee Perception/Safety Culture Survey</a:t>
            </a:r>
          </a:p>
          <a:p>
            <a:pPr marL="228600" indent="-228600" fontAlgn="base">
              <a:spcBef>
                <a:spcPct val="20000"/>
              </a:spcBef>
              <a:spcAft>
                <a:spcPct val="0"/>
              </a:spcAft>
              <a:buFont typeface="Arial" charset="0"/>
              <a:buChar char="•"/>
            </a:pPr>
            <a:r>
              <a:rPr lang="en-US" sz="2400" b="1" dirty="0">
                <a:solidFill>
                  <a:srgbClr val="000000"/>
                </a:solidFill>
                <a:latin typeface="Calibri" pitchFamily="34" charset="0"/>
                <a:cs typeface="Arial" charset="0"/>
              </a:rPr>
              <a:t>Training Completion and Effectiveness</a:t>
            </a:r>
          </a:p>
          <a:p>
            <a:pPr marL="455613" lvl="1" indent="1588" fontAlgn="base">
              <a:spcBef>
                <a:spcPct val="0"/>
              </a:spcBef>
              <a:spcAft>
                <a:spcPct val="0"/>
              </a:spcAft>
            </a:pPr>
            <a:endParaRPr lang="en-US" sz="2400" b="1" dirty="0">
              <a:solidFill>
                <a:srgbClr val="000000"/>
              </a:solidFill>
              <a:cs typeface="Arial" charset="0"/>
            </a:endParaRPr>
          </a:p>
        </p:txBody>
      </p:sp>
      <p:pic>
        <p:nvPicPr>
          <p:cNvPr id="6" name="Picture 4" descr="Binocular2.jpg"/>
          <p:cNvPicPr>
            <a:picLocks noChangeAspect="1"/>
          </p:cNvPicPr>
          <p:nvPr/>
        </p:nvPicPr>
        <p:blipFill>
          <a:blip r:embed="rId2" cstate="print"/>
          <a:srcRect/>
          <a:stretch>
            <a:fillRect/>
          </a:stretch>
        </p:blipFill>
        <p:spPr bwMode="auto">
          <a:xfrm>
            <a:off x="1981200" y="609600"/>
            <a:ext cx="3429682" cy="2286000"/>
          </a:xfrm>
          <a:prstGeom prst="rect">
            <a:avLst/>
          </a:prstGeom>
          <a:noFill/>
          <a:ln w="9525">
            <a:noFill/>
            <a:miter lim="800000"/>
            <a:headEnd/>
            <a:tailEnd/>
          </a:ln>
        </p:spPr>
      </p:pic>
      <p:sp>
        <p:nvSpPr>
          <p:cNvPr id="7" name="TextBox 6"/>
          <p:cNvSpPr txBox="1"/>
          <p:nvPr/>
        </p:nvSpPr>
        <p:spPr>
          <a:xfrm>
            <a:off x="685800" y="304800"/>
            <a:ext cx="696024" cy="5717271"/>
          </a:xfrm>
          <a:prstGeom prst="rect">
            <a:avLst/>
          </a:prstGeom>
          <a:noFill/>
        </p:spPr>
        <p:txBody>
          <a:bodyPr vert="wordArtVert" wrap="none" rtlCol="0">
            <a:spAutoFit/>
          </a:bodyPr>
          <a:lstStyle/>
          <a:p>
            <a:r>
              <a:rPr lang="en-US" sz="2800" b="1" dirty="0">
                <a:solidFill>
                  <a:schemeClr val="bg1"/>
                </a:solidFill>
              </a:rPr>
              <a:t>DEFINITIONS</a:t>
            </a:r>
          </a:p>
        </p:txBody>
      </p:sp>
    </p:spTree>
    <p:extLst>
      <p:ext uri="{BB962C8B-B14F-4D97-AF65-F5344CB8AC3E}">
        <p14:creationId xmlns:p14="http://schemas.microsoft.com/office/powerpoint/2010/main" val="2339791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25524504"/>
              </p:ext>
            </p:extLst>
          </p:nvPr>
        </p:nvGraphicFramePr>
        <p:xfrm>
          <a:off x="1473926" y="304800"/>
          <a:ext cx="8051074" cy="548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p:cNvSpPr txBox="1"/>
          <p:nvPr/>
        </p:nvSpPr>
        <p:spPr>
          <a:xfrm>
            <a:off x="685800" y="-49568"/>
            <a:ext cx="568169" cy="6221768"/>
          </a:xfrm>
          <a:prstGeom prst="rect">
            <a:avLst/>
          </a:prstGeom>
          <a:noFill/>
        </p:spPr>
        <p:txBody>
          <a:bodyPr vert="wordArtVert" wrap="none" rtlCol="0">
            <a:spAutoFit/>
          </a:bodyPr>
          <a:lstStyle/>
          <a:p>
            <a:r>
              <a:rPr lang="en-US" sz="2100" b="1" dirty="0">
                <a:solidFill>
                  <a:schemeClr val="bg1"/>
                </a:solidFill>
              </a:rPr>
              <a:t>PROCESS ELEMENTS</a:t>
            </a:r>
          </a:p>
        </p:txBody>
      </p:sp>
    </p:spTree>
    <p:custDataLst>
      <p:tags r:id="rId1"/>
    </p:custDataLst>
    <p:extLst>
      <p:ext uri="{BB962C8B-B14F-4D97-AF65-F5344CB8AC3E}">
        <p14:creationId xmlns:p14="http://schemas.microsoft.com/office/powerpoint/2010/main" val="253420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graphicEl>
                                              <a:dgm id="{47CFF23F-BE4D-45CD-A640-0B1CA32D4F48}"/>
                                            </p:graphicEl>
                                          </p:spTgt>
                                        </p:tgtEl>
                                        <p:attrNameLst>
                                          <p:attrName>style.visibility</p:attrName>
                                        </p:attrNameLst>
                                      </p:cBhvr>
                                      <p:to>
                                        <p:strVal val="visible"/>
                                      </p:to>
                                    </p:set>
                                    <p:anim calcmode="lin" valueType="num">
                                      <p:cBhvr>
                                        <p:cTn id="7" dur="500" fill="hold"/>
                                        <p:tgtEl>
                                          <p:spTgt spid="4">
                                            <p:graphicEl>
                                              <a:dgm id="{47CFF23F-BE4D-45CD-A640-0B1CA32D4F48}"/>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47CFF23F-BE4D-45CD-A640-0B1CA32D4F48}"/>
                                            </p:graphic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4">
                                            <p:graphicEl>
                                              <a:dgm id="{0D3B9C13-6034-453E-A77C-40FFA80E09F1}"/>
                                            </p:graphicEl>
                                          </p:spTgt>
                                        </p:tgtEl>
                                        <p:attrNameLst>
                                          <p:attrName>style.visibility</p:attrName>
                                        </p:attrNameLst>
                                      </p:cBhvr>
                                      <p:to>
                                        <p:strVal val="visible"/>
                                      </p:to>
                                    </p:set>
                                    <p:anim calcmode="lin" valueType="num">
                                      <p:cBhvr>
                                        <p:cTn id="13" dur="500" fill="hold"/>
                                        <p:tgtEl>
                                          <p:spTgt spid="4">
                                            <p:graphicEl>
                                              <a:dgm id="{0D3B9C13-6034-453E-A77C-40FFA80E09F1}"/>
                                            </p:graphicEl>
                                          </p:spTgt>
                                        </p:tgtEl>
                                        <p:attrNameLst>
                                          <p:attrName>ppt_w</p:attrName>
                                        </p:attrNameLst>
                                      </p:cBhvr>
                                      <p:tavLst>
                                        <p:tav tm="0">
                                          <p:val>
                                            <p:strVal val="4/3*#ppt_w"/>
                                          </p:val>
                                        </p:tav>
                                        <p:tav tm="100000">
                                          <p:val>
                                            <p:strVal val="#ppt_w"/>
                                          </p:val>
                                        </p:tav>
                                      </p:tavLst>
                                    </p:anim>
                                    <p:anim calcmode="lin" valueType="num">
                                      <p:cBhvr>
                                        <p:cTn id="14" dur="500" fill="hold"/>
                                        <p:tgtEl>
                                          <p:spTgt spid="4">
                                            <p:graphicEl>
                                              <a:dgm id="{0D3B9C13-6034-453E-A77C-40FFA80E09F1}"/>
                                            </p:graphicEl>
                                          </p:spTgt>
                                        </p:tgtEl>
                                        <p:attrNameLst>
                                          <p:attrName>ppt_h</p:attrName>
                                        </p:attrNameLst>
                                      </p:cBhvr>
                                      <p:tavLst>
                                        <p:tav tm="0">
                                          <p:val>
                                            <p:strVal val="4/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
                                            <p:graphicEl>
                                              <a:dgm id="{66866FB8-50D6-4C18-B33D-C4093325D303}"/>
                                            </p:graphicEl>
                                          </p:spTgt>
                                        </p:tgtEl>
                                        <p:attrNameLst>
                                          <p:attrName>style.visibility</p:attrName>
                                        </p:attrNameLst>
                                      </p:cBhvr>
                                      <p:to>
                                        <p:strVal val="visible"/>
                                      </p:to>
                                    </p:set>
                                    <p:animEffect transition="in" filter="wipe(up)">
                                      <p:cBhvr>
                                        <p:cTn id="19" dur="1000"/>
                                        <p:tgtEl>
                                          <p:spTgt spid="4">
                                            <p:graphicEl>
                                              <a:dgm id="{66866FB8-50D6-4C18-B33D-C4093325D303}"/>
                                            </p:graphicEl>
                                          </p:spTgt>
                                        </p:tgtEl>
                                      </p:cBhvr>
                                    </p:animEffect>
                                  </p:childTnLst>
                                </p:cTn>
                              </p:par>
                              <p:par>
                                <p:cTn id="20" presetID="23" presetClass="entr" presetSubtype="288" fill="hold" grpId="0" nodeType="withEffect">
                                  <p:stCondLst>
                                    <p:cond delay="0"/>
                                  </p:stCondLst>
                                  <p:childTnLst>
                                    <p:set>
                                      <p:cBhvr>
                                        <p:cTn id="21" dur="1" fill="hold">
                                          <p:stCondLst>
                                            <p:cond delay="0"/>
                                          </p:stCondLst>
                                        </p:cTn>
                                        <p:tgtEl>
                                          <p:spTgt spid="4">
                                            <p:graphicEl>
                                              <a:dgm id="{72A970E4-4530-4EC0-A6EA-1B2033AFAA6C}"/>
                                            </p:graphicEl>
                                          </p:spTgt>
                                        </p:tgtEl>
                                        <p:attrNameLst>
                                          <p:attrName>style.visibility</p:attrName>
                                        </p:attrNameLst>
                                      </p:cBhvr>
                                      <p:to>
                                        <p:strVal val="visible"/>
                                      </p:to>
                                    </p:set>
                                    <p:anim calcmode="lin" valueType="num">
                                      <p:cBhvr>
                                        <p:cTn id="22" dur="500" fill="hold"/>
                                        <p:tgtEl>
                                          <p:spTgt spid="4">
                                            <p:graphicEl>
                                              <a:dgm id="{72A970E4-4530-4EC0-A6EA-1B2033AFAA6C}"/>
                                            </p:graphicEl>
                                          </p:spTgt>
                                        </p:tgtEl>
                                        <p:attrNameLst>
                                          <p:attrName>ppt_w</p:attrName>
                                        </p:attrNameLst>
                                      </p:cBhvr>
                                      <p:tavLst>
                                        <p:tav tm="0">
                                          <p:val>
                                            <p:strVal val="4/3*#ppt_w"/>
                                          </p:val>
                                        </p:tav>
                                        <p:tav tm="100000">
                                          <p:val>
                                            <p:strVal val="#ppt_w"/>
                                          </p:val>
                                        </p:tav>
                                      </p:tavLst>
                                    </p:anim>
                                    <p:anim calcmode="lin" valueType="num">
                                      <p:cBhvr>
                                        <p:cTn id="23" dur="500" fill="hold"/>
                                        <p:tgtEl>
                                          <p:spTgt spid="4">
                                            <p:graphicEl>
                                              <a:dgm id="{72A970E4-4530-4EC0-A6EA-1B2033AFAA6C}"/>
                                            </p:graphicEl>
                                          </p:spTgt>
                                        </p:tgtEl>
                                        <p:attrNameLst>
                                          <p:attrName>ppt_h</p:attrName>
                                        </p:attrNameLst>
                                      </p:cBhvr>
                                      <p:tavLst>
                                        <p:tav tm="0">
                                          <p:val>
                                            <p:strVal val="4/3*#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
                                            <p:graphicEl>
                                              <a:dgm id="{9389A3C8-1B4A-42C9-8529-82985851E1E3}"/>
                                            </p:graphicEl>
                                          </p:spTgt>
                                        </p:tgtEl>
                                        <p:attrNameLst>
                                          <p:attrName>style.visibility</p:attrName>
                                        </p:attrNameLst>
                                      </p:cBhvr>
                                      <p:to>
                                        <p:strVal val="visible"/>
                                      </p:to>
                                    </p:set>
                                    <p:animEffect transition="in" filter="wipe(up)">
                                      <p:cBhvr>
                                        <p:cTn id="28" dur="1000"/>
                                        <p:tgtEl>
                                          <p:spTgt spid="4">
                                            <p:graphicEl>
                                              <a:dgm id="{9389A3C8-1B4A-42C9-8529-82985851E1E3}"/>
                                            </p:graphicEl>
                                          </p:spTgt>
                                        </p:tgtEl>
                                      </p:cBhvr>
                                    </p:animEffect>
                                  </p:childTnLst>
                                </p:cTn>
                              </p:par>
                              <p:par>
                                <p:cTn id="29" presetID="23" presetClass="entr" presetSubtype="288" fill="hold" grpId="0" nodeType="withEffect">
                                  <p:stCondLst>
                                    <p:cond delay="0"/>
                                  </p:stCondLst>
                                  <p:childTnLst>
                                    <p:set>
                                      <p:cBhvr>
                                        <p:cTn id="30" dur="1" fill="hold">
                                          <p:stCondLst>
                                            <p:cond delay="0"/>
                                          </p:stCondLst>
                                        </p:cTn>
                                        <p:tgtEl>
                                          <p:spTgt spid="4">
                                            <p:graphicEl>
                                              <a:dgm id="{E2DCCE78-4E91-478A-AC95-8C99FA0478BA}"/>
                                            </p:graphicEl>
                                          </p:spTgt>
                                        </p:tgtEl>
                                        <p:attrNameLst>
                                          <p:attrName>style.visibility</p:attrName>
                                        </p:attrNameLst>
                                      </p:cBhvr>
                                      <p:to>
                                        <p:strVal val="visible"/>
                                      </p:to>
                                    </p:set>
                                    <p:anim calcmode="lin" valueType="num">
                                      <p:cBhvr>
                                        <p:cTn id="31" dur="500" fill="hold"/>
                                        <p:tgtEl>
                                          <p:spTgt spid="4">
                                            <p:graphicEl>
                                              <a:dgm id="{E2DCCE78-4E91-478A-AC95-8C99FA0478BA}"/>
                                            </p:graphicEl>
                                          </p:spTgt>
                                        </p:tgtEl>
                                        <p:attrNameLst>
                                          <p:attrName>ppt_w</p:attrName>
                                        </p:attrNameLst>
                                      </p:cBhvr>
                                      <p:tavLst>
                                        <p:tav tm="0">
                                          <p:val>
                                            <p:strVal val="4/3*#ppt_w"/>
                                          </p:val>
                                        </p:tav>
                                        <p:tav tm="100000">
                                          <p:val>
                                            <p:strVal val="#ppt_w"/>
                                          </p:val>
                                        </p:tav>
                                      </p:tavLst>
                                    </p:anim>
                                    <p:anim calcmode="lin" valueType="num">
                                      <p:cBhvr>
                                        <p:cTn id="32" dur="500" fill="hold"/>
                                        <p:tgtEl>
                                          <p:spTgt spid="4">
                                            <p:graphicEl>
                                              <a:dgm id="{E2DCCE78-4E91-478A-AC95-8C99FA0478BA}"/>
                                            </p:graphicEl>
                                          </p:spTgt>
                                        </p:tgtEl>
                                        <p:attrNameLst>
                                          <p:attrName>ppt_h</p:attrName>
                                        </p:attrNameLst>
                                      </p:cBhvr>
                                      <p:tavLst>
                                        <p:tav tm="0">
                                          <p:val>
                                            <p:strVal val="4/3*#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4">
                                            <p:graphicEl>
                                              <a:dgm id="{61ECA836-A063-4732-8FCE-7371515484D2}"/>
                                            </p:graphicEl>
                                          </p:spTgt>
                                        </p:tgtEl>
                                        <p:attrNameLst>
                                          <p:attrName>style.visibility</p:attrName>
                                        </p:attrNameLst>
                                      </p:cBhvr>
                                      <p:to>
                                        <p:strVal val="visible"/>
                                      </p:to>
                                    </p:set>
                                    <p:animEffect transition="in" filter="wipe(right)">
                                      <p:cBhvr>
                                        <p:cTn id="37" dur="1000"/>
                                        <p:tgtEl>
                                          <p:spTgt spid="4">
                                            <p:graphicEl>
                                              <a:dgm id="{61ECA836-A063-4732-8FCE-7371515484D2}"/>
                                            </p:graphicEl>
                                          </p:spTgt>
                                        </p:tgtEl>
                                      </p:cBhvr>
                                    </p:animEffect>
                                  </p:childTnLst>
                                </p:cTn>
                              </p:par>
                              <p:par>
                                <p:cTn id="38" presetID="23" presetClass="entr" presetSubtype="288" fill="hold" grpId="0" nodeType="withEffect">
                                  <p:stCondLst>
                                    <p:cond delay="0"/>
                                  </p:stCondLst>
                                  <p:childTnLst>
                                    <p:set>
                                      <p:cBhvr>
                                        <p:cTn id="39" dur="1" fill="hold">
                                          <p:stCondLst>
                                            <p:cond delay="0"/>
                                          </p:stCondLst>
                                        </p:cTn>
                                        <p:tgtEl>
                                          <p:spTgt spid="4">
                                            <p:graphicEl>
                                              <a:dgm id="{56007AA9-A7E7-415B-B736-341909E30644}"/>
                                            </p:graphicEl>
                                          </p:spTgt>
                                        </p:tgtEl>
                                        <p:attrNameLst>
                                          <p:attrName>style.visibility</p:attrName>
                                        </p:attrNameLst>
                                      </p:cBhvr>
                                      <p:to>
                                        <p:strVal val="visible"/>
                                      </p:to>
                                    </p:set>
                                    <p:anim calcmode="lin" valueType="num">
                                      <p:cBhvr>
                                        <p:cTn id="40" dur="500" fill="hold"/>
                                        <p:tgtEl>
                                          <p:spTgt spid="4">
                                            <p:graphicEl>
                                              <a:dgm id="{56007AA9-A7E7-415B-B736-341909E30644}"/>
                                            </p:graphicEl>
                                          </p:spTgt>
                                        </p:tgtEl>
                                        <p:attrNameLst>
                                          <p:attrName>ppt_w</p:attrName>
                                        </p:attrNameLst>
                                      </p:cBhvr>
                                      <p:tavLst>
                                        <p:tav tm="0">
                                          <p:val>
                                            <p:strVal val="4/3*#ppt_w"/>
                                          </p:val>
                                        </p:tav>
                                        <p:tav tm="100000">
                                          <p:val>
                                            <p:strVal val="#ppt_w"/>
                                          </p:val>
                                        </p:tav>
                                      </p:tavLst>
                                    </p:anim>
                                    <p:anim calcmode="lin" valueType="num">
                                      <p:cBhvr>
                                        <p:cTn id="41" dur="500" fill="hold"/>
                                        <p:tgtEl>
                                          <p:spTgt spid="4">
                                            <p:graphicEl>
                                              <a:dgm id="{56007AA9-A7E7-415B-B736-341909E30644}"/>
                                            </p:graphicEl>
                                          </p:spTgt>
                                        </p:tgtEl>
                                        <p:attrNameLst>
                                          <p:attrName>ppt_h</p:attrName>
                                        </p:attrNameLst>
                                      </p:cBhvr>
                                      <p:tavLst>
                                        <p:tav tm="0">
                                          <p:val>
                                            <p:strVal val="4/3*#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
                                            <p:graphicEl>
                                              <a:dgm id="{35E4E51B-E862-4E6A-8815-EA7ADC740C94}"/>
                                            </p:graphicEl>
                                          </p:spTgt>
                                        </p:tgtEl>
                                        <p:attrNameLst>
                                          <p:attrName>style.visibility</p:attrName>
                                        </p:attrNameLst>
                                      </p:cBhvr>
                                      <p:to>
                                        <p:strVal val="visible"/>
                                      </p:to>
                                    </p:set>
                                    <p:animEffect transition="in" filter="wipe(down)">
                                      <p:cBhvr>
                                        <p:cTn id="46" dur="500"/>
                                        <p:tgtEl>
                                          <p:spTgt spid="4">
                                            <p:graphicEl>
                                              <a:dgm id="{35E4E51B-E862-4E6A-8815-EA7ADC740C94}"/>
                                            </p:graphicEl>
                                          </p:spTgt>
                                        </p:tgtEl>
                                      </p:cBhvr>
                                    </p:animEffect>
                                  </p:childTnLst>
                                </p:cTn>
                              </p:par>
                              <p:par>
                                <p:cTn id="47" presetID="23" presetClass="entr" presetSubtype="288" fill="hold" grpId="0" nodeType="withEffect">
                                  <p:stCondLst>
                                    <p:cond delay="0"/>
                                  </p:stCondLst>
                                  <p:childTnLst>
                                    <p:set>
                                      <p:cBhvr>
                                        <p:cTn id="48" dur="1" fill="hold">
                                          <p:stCondLst>
                                            <p:cond delay="0"/>
                                          </p:stCondLst>
                                        </p:cTn>
                                        <p:tgtEl>
                                          <p:spTgt spid="4">
                                            <p:graphicEl>
                                              <a:dgm id="{C3669406-279E-46C6-8A1B-09F64F586A09}"/>
                                            </p:graphicEl>
                                          </p:spTgt>
                                        </p:tgtEl>
                                        <p:attrNameLst>
                                          <p:attrName>style.visibility</p:attrName>
                                        </p:attrNameLst>
                                      </p:cBhvr>
                                      <p:to>
                                        <p:strVal val="visible"/>
                                      </p:to>
                                    </p:set>
                                    <p:anim calcmode="lin" valueType="num">
                                      <p:cBhvr>
                                        <p:cTn id="49" dur="500" fill="hold"/>
                                        <p:tgtEl>
                                          <p:spTgt spid="4">
                                            <p:graphicEl>
                                              <a:dgm id="{C3669406-279E-46C6-8A1B-09F64F586A09}"/>
                                            </p:graphicEl>
                                          </p:spTgt>
                                        </p:tgtEl>
                                        <p:attrNameLst>
                                          <p:attrName>ppt_w</p:attrName>
                                        </p:attrNameLst>
                                      </p:cBhvr>
                                      <p:tavLst>
                                        <p:tav tm="0">
                                          <p:val>
                                            <p:strVal val="4/3*#ppt_w"/>
                                          </p:val>
                                        </p:tav>
                                        <p:tav tm="100000">
                                          <p:val>
                                            <p:strVal val="#ppt_w"/>
                                          </p:val>
                                        </p:tav>
                                      </p:tavLst>
                                    </p:anim>
                                    <p:anim calcmode="lin" valueType="num">
                                      <p:cBhvr>
                                        <p:cTn id="50" dur="500" fill="hold"/>
                                        <p:tgtEl>
                                          <p:spTgt spid="4">
                                            <p:graphicEl>
                                              <a:dgm id="{C3669406-279E-46C6-8A1B-09F64F586A09}"/>
                                            </p:graphicEl>
                                          </p:spTgt>
                                        </p:tgtEl>
                                        <p:attrNameLst>
                                          <p:attrName>ppt_h</p:attrName>
                                        </p:attrNameLst>
                                      </p:cBhvr>
                                      <p:tavLst>
                                        <p:tav tm="0">
                                          <p:val>
                                            <p:strVal val="4/3*#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4">
                                            <p:graphicEl>
                                              <a:dgm id="{85FAFB08-6D6A-4B6D-BD57-2FB9B10F64C9}"/>
                                            </p:graphicEl>
                                          </p:spTgt>
                                        </p:tgtEl>
                                        <p:attrNameLst>
                                          <p:attrName>style.visibility</p:attrName>
                                        </p:attrNameLst>
                                      </p:cBhvr>
                                      <p:to>
                                        <p:strVal val="visible"/>
                                      </p:to>
                                    </p:set>
                                    <p:animEffect transition="in" filter="wipe(down)">
                                      <p:cBhvr>
                                        <p:cTn id="55" dur="1000"/>
                                        <p:tgtEl>
                                          <p:spTgt spid="4">
                                            <p:graphicEl>
                                              <a:dgm id="{85FAFB08-6D6A-4B6D-BD57-2FB9B10F64C9}"/>
                                            </p:graphicEl>
                                          </p:spTgt>
                                        </p:tgtEl>
                                      </p:cBhvr>
                                    </p:animEffect>
                                  </p:childTnLst>
                                </p:cTn>
                              </p:par>
                              <p:par>
                                <p:cTn id="56" presetID="23" presetClass="entr" presetSubtype="288" fill="hold" grpId="0" nodeType="withEffect">
                                  <p:stCondLst>
                                    <p:cond delay="0"/>
                                  </p:stCondLst>
                                  <p:childTnLst>
                                    <p:set>
                                      <p:cBhvr>
                                        <p:cTn id="57" dur="1" fill="hold">
                                          <p:stCondLst>
                                            <p:cond delay="0"/>
                                          </p:stCondLst>
                                        </p:cTn>
                                        <p:tgtEl>
                                          <p:spTgt spid="4">
                                            <p:graphicEl>
                                              <a:dgm id="{7ADFCC2E-E484-412C-BD1D-7156A36BAB88}"/>
                                            </p:graphicEl>
                                          </p:spTgt>
                                        </p:tgtEl>
                                        <p:attrNameLst>
                                          <p:attrName>style.visibility</p:attrName>
                                        </p:attrNameLst>
                                      </p:cBhvr>
                                      <p:to>
                                        <p:strVal val="visible"/>
                                      </p:to>
                                    </p:set>
                                    <p:anim calcmode="lin" valueType="num">
                                      <p:cBhvr>
                                        <p:cTn id="58" dur="500" fill="hold"/>
                                        <p:tgtEl>
                                          <p:spTgt spid="4">
                                            <p:graphicEl>
                                              <a:dgm id="{7ADFCC2E-E484-412C-BD1D-7156A36BAB88}"/>
                                            </p:graphicEl>
                                          </p:spTgt>
                                        </p:tgtEl>
                                        <p:attrNameLst>
                                          <p:attrName>ppt_w</p:attrName>
                                        </p:attrNameLst>
                                      </p:cBhvr>
                                      <p:tavLst>
                                        <p:tav tm="0">
                                          <p:val>
                                            <p:strVal val="4/3*#ppt_w"/>
                                          </p:val>
                                        </p:tav>
                                        <p:tav tm="100000">
                                          <p:val>
                                            <p:strVal val="#ppt_w"/>
                                          </p:val>
                                        </p:tav>
                                      </p:tavLst>
                                    </p:anim>
                                    <p:anim calcmode="lin" valueType="num">
                                      <p:cBhvr>
                                        <p:cTn id="59" dur="500" fill="hold"/>
                                        <p:tgtEl>
                                          <p:spTgt spid="4">
                                            <p:graphicEl>
                                              <a:dgm id="{7ADFCC2E-E484-412C-BD1D-7156A36BAB88}"/>
                                            </p:graphicEl>
                                          </p:spTgt>
                                        </p:tgtEl>
                                        <p:attrNameLst>
                                          <p:attrName>ppt_h</p:attrName>
                                        </p:attrNameLst>
                                      </p:cBhvr>
                                      <p:tavLst>
                                        <p:tav tm="0">
                                          <p:val>
                                            <p:strVal val="4/3*#ppt_h"/>
                                          </p:val>
                                        </p:tav>
                                        <p:tav tm="100000">
                                          <p:val>
                                            <p:strVal val="#ppt_h"/>
                                          </p:val>
                                        </p:tav>
                                      </p:tavLst>
                                    </p:anim>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4">
                                            <p:graphicEl>
                                              <a:dgm id="{1EBAE08D-9AC9-4B8E-87E0-5F7864EED32F}"/>
                                            </p:graphicEl>
                                          </p:spTgt>
                                        </p:tgtEl>
                                        <p:attrNameLst>
                                          <p:attrName>style.visibility</p:attrName>
                                        </p:attrNameLst>
                                      </p:cBhvr>
                                      <p:to>
                                        <p:strVal val="visible"/>
                                      </p:to>
                                    </p:set>
                                    <p:animEffect transition="in" filter="wipe(left)">
                                      <p:cBhvr>
                                        <p:cTn id="63" dur="1000"/>
                                        <p:tgtEl>
                                          <p:spTgt spid="4">
                                            <p:graphicEl>
                                              <a:dgm id="{1EBAE08D-9AC9-4B8E-87E0-5F7864EED32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08EE6BAF9E074A99D057B678DF0DD3" ma:contentTypeVersion="0" ma:contentTypeDescription="Create a new document." ma:contentTypeScope="" ma:versionID="a134458824b96b43741ebe6e5dc91e2c">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7458A5-E8DC-467C-8735-AAD51DD3863B}"/>
</file>

<file path=customXml/itemProps2.xml><?xml version="1.0" encoding="utf-8"?>
<ds:datastoreItem xmlns:ds="http://schemas.openxmlformats.org/officeDocument/2006/customXml" ds:itemID="{2BC8EFDD-F96A-44BB-B8B9-B2E8EB17EC64}"/>
</file>

<file path=customXml/itemProps3.xml><?xml version="1.0" encoding="utf-8"?>
<ds:datastoreItem xmlns:ds="http://schemas.openxmlformats.org/officeDocument/2006/customXml" ds:itemID="{B092407E-7840-48CF-BDCF-A3029C6C1141}"/>
</file>

<file path=docProps/app.xml><?xml version="1.0" encoding="utf-8"?>
<Properties xmlns="http://schemas.openxmlformats.org/officeDocument/2006/extended-properties" xmlns:vt="http://schemas.openxmlformats.org/officeDocument/2006/docPropsVTypes">
  <TotalTime>3249</TotalTime>
  <Words>601</Words>
  <Application>Microsoft Office PowerPoint</Application>
  <PresentationFormat>On-screen Show (4:3)</PresentationFormat>
  <Paragraphs>103</Paragraphs>
  <Slides>15</Slides>
  <Notes>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Arial</vt:lpstr>
      <vt:lpstr>Arial Narrow</vt:lpstr>
      <vt:lpstr>Calibri</vt:lpstr>
      <vt:lpstr>Comic Sans MS</vt:lpstr>
      <vt:lpstr>Times New Roman</vt:lpstr>
      <vt:lpstr>Verdana</vt:lpstr>
      <vt:lpstr>Wingdings</vt:lpstr>
      <vt:lpstr>Office Theme</vt:lpstr>
      <vt:lpstr>1_Custom Design</vt:lpstr>
      <vt:lpstr>Custom Design</vt:lpstr>
      <vt:lpstr>STEP OVERVIEW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Still Have Work to Do…</vt:lpstr>
    </vt:vector>
  </TitlesOfParts>
  <Company>Information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Varley, Karl</dc:creator>
  <cp:lastModifiedBy>Fogle, Ulysses</cp:lastModifiedBy>
  <cp:revision>45</cp:revision>
  <dcterms:created xsi:type="dcterms:W3CDTF">2016-01-08T21:57:28Z</dcterms:created>
  <dcterms:modified xsi:type="dcterms:W3CDTF">2017-10-12T17:38:50Z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0x0101009F08EE6BAF9E074A99D057B678DF0DD3</vt:lpwstr>
  </property>
</Properties>
</file>