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7F1B-157D-1DAF-C831-E64C845FF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AB72CF-471C-4301-B46E-18C084A0D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19FD9D-BA65-6498-DD15-1A8FCB20599D}"/>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658C7787-01A5-0EFC-82FD-F2B2BE905D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65785-D489-6C91-83A1-70D8DE79961F}"/>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352889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5938-ADBA-961C-4864-D41931040C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AD76AB-A9D5-B532-DFD0-2207CDF7A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A20AC-7E38-E0A7-8D4B-2095BE0091BC}"/>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E86EC540-A8F2-54AD-192A-54B7F313E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AFD543-D088-4089-FEEE-E1361AB90DBF}"/>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243905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2B826-CBF1-2814-F545-2102A9C819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3571B-7D7E-2EDC-004F-2BE885A10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D42B5-4A6D-D9C5-B224-188F6C28E003}"/>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4ACD34FA-265F-40DE-A1FD-85FDF9E5D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F8255-91D2-7D32-854F-FC184DE0E60A}"/>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17221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38C0A-A2A6-2500-3EBA-7C84AB52A6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F9EB93-6509-0AEC-20F8-4F58434DA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D75EE-64DA-D185-1610-E89325A64AD3}"/>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777C07CC-2EBF-5F88-6A5D-C075F5B0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13C31-FD7C-AB3E-2041-76C0D921A59C}"/>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123054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6A62-C8BB-3D8D-7802-ECEA70A03A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E4C66C-F2EF-CF0C-F3AF-C69A9CD90D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7C997C-D77C-ABFE-68BC-08265FB005E5}"/>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241AEE15-A650-001C-9646-B2EDAC6EC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BE68D-5407-B569-2478-3BE7A349512E}"/>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146907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17CA-0989-FD19-001B-AF52363633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961000-B5B3-3D6B-CAC2-FAFD65FF7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657CC-AB83-2E21-5E38-D3F395606E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68F91F-30F0-9694-91EA-A2B4803C08FF}"/>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6" name="Footer Placeholder 5">
            <a:extLst>
              <a:ext uri="{FF2B5EF4-FFF2-40B4-BE49-F238E27FC236}">
                <a16:creationId xmlns:a16="http://schemas.microsoft.com/office/drawing/2014/main" id="{EB198710-EF01-9857-F445-078ABDD3D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C063F-86AE-B2FC-6874-15D416564008}"/>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311843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5D46-C0BD-413C-9C17-98960479FE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FD8FE-A9D8-F866-EEBA-E5D56DB1D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5F15E-0F1A-D073-EEAE-BF9F2724B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C5024B-3916-2DA7-109D-7FBE569F5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7713C-1432-4C06-450F-4ED974FEDB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0E5BDA-ED5F-A1A4-1412-01EE72AB0A57}"/>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8" name="Footer Placeholder 7">
            <a:extLst>
              <a:ext uri="{FF2B5EF4-FFF2-40B4-BE49-F238E27FC236}">
                <a16:creationId xmlns:a16="http://schemas.microsoft.com/office/drawing/2014/main" id="{1204CD45-8E83-EA6C-3FD6-64ABB16507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555C4-F2A9-B10F-EC67-F5DF09268C5D}"/>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25624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8C93-06A2-B611-BE53-303FF41123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E3DE7C-E342-E032-6575-4049BDC63259}"/>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4" name="Footer Placeholder 3">
            <a:extLst>
              <a:ext uri="{FF2B5EF4-FFF2-40B4-BE49-F238E27FC236}">
                <a16:creationId xmlns:a16="http://schemas.microsoft.com/office/drawing/2014/main" id="{E23C1BCE-A49A-FBFC-9C86-F92B2F42A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FE1A8E-EC72-CEC5-7A8B-1F7DBEC3EF08}"/>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275555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24028-F0BB-3FFE-C844-B9E464EB7609}"/>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3" name="Footer Placeholder 2">
            <a:extLst>
              <a:ext uri="{FF2B5EF4-FFF2-40B4-BE49-F238E27FC236}">
                <a16:creationId xmlns:a16="http://schemas.microsoft.com/office/drawing/2014/main" id="{F8850F8E-D421-4569-B958-89E91BEE0D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5FE8D6-5423-3AE5-E655-F2B551B25153}"/>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200304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9D88-5010-2434-79C9-4ECD328051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CE94D6-D79C-4718-CEF8-6F7E43E60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F553B3-3129-F3E6-D531-F6AC86FE7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C7405-F7AE-C3D2-206A-EBAA05006B22}"/>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6" name="Footer Placeholder 5">
            <a:extLst>
              <a:ext uri="{FF2B5EF4-FFF2-40B4-BE49-F238E27FC236}">
                <a16:creationId xmlns:a16="http://schemas.microsoft.com/office/drawing/2014/main" id="{50FD964D-8C67-7C84-EE8B-10CC04D412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C1B43-902B-1814-8AAD-AAC0A7D7E96A}"/>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2145424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D41F-5AFD-D909-275E-41E4DCFCE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A1E3BD-7C4F-5A44-5664-D5FAEEA11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CEBE8C-437F-33C7-C4F8-59288E477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CA8DA-37BB-56E9-A232-D7FCDF959627}"/>
              </a:ext>
            </a:extLst>
          </p:cNvPr>
          <p:cNvSpPr>
            <a:spLocks noGrp="1"/>
          </p:cNvSpPr>
          <p:nvPr>
            <p:ph type="dt" sz="half" idx="10"/>
          </p:nvPr>
        </p:nvSpPr>
        <p:spPr/>
        <p:txBody>
          <a:bodyPr/>
          <a:lstStyle/>
          <a:p>
            <a:fld id="{47E6C084-9A18-449A-B281-85450D20BDF0}" type="datetimeFigureOut">
              <a:rPr lang="en-IN" smtClean="0"/>
              <a:t>06-10-2023</a:t>
            </a:fld>
            <a:endParaRPr lang="en-IN"/>
          </a:p>
        </p:txBody>
      </p:sp>
      <p:sp>
        <p:nvSpPr>
          <p:cNvPr id="6" name="Footer Placeholder 5">
            <a:extLst>
              <a:ext uri="{FF2B5EF4-FFF2-40B4-BE49-F238E27FC236}">
                <a16:creationId xmlns:a16="http://schemas.microsoft.com/office/drawing/2014/main" id="{49F06E1E-3A6D-02AB-632F-C1DA417B94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33376-ABEE-702C-37D2-B86EBF745AD7}"/>
              </a:ext>
            </a:extLst>
          </p:cNvPr>
          <p:cNvSpPr>
            <a:spLocks noGrp="1"/>
          </p:cNvSpPr>
          <p:nvPr>
            <p:ph type="sldNum" sz="quarter" idx="12"/>
          </p:nvPr>
        </p:nvSpPr>
        <p:spPr/>
        <p:txBody>
          <a:bodyPr/>
          <a:lstStyle/>
          <a:p>
            <a:fld id="{73C542BA-BF69-4793-8D5F-925A130F9D39}" type="slidenum">
              <a:rPr lang="en-IN" smtClean="0"/>
              <a:t>‹#›</a:t>
            </a:fld>
            <a:endParaRPr lang="en-IN"/>
          </a:p>
        </p:txBody>
      </p:sp>
    </p:spTree>
    <p:extLst>
      <p:ext uri="{BB962C8B-B14F-4D97-AF65-F5344CB8AC3E}">
        <p14:creationId xmlns:p14="http://schemas.microsoft.com/office/powerpoint/2010/main" val="313962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12BFAC-72BD-0957-7C71-B73FC0BC9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1BAD91-A68D-C1C3-F11B-BDA37A4BE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340FC-A20E-F0EB-A4B4-5CFBF74D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6C084-9A18-449A-B281-85450D20BDF0}" type="datetimeFigureOut">
              <a:rPr lang="en-IN" smtClean="0"/>
              <a:t>06-10-2023</a:t>
            </a:fld>
            <a:endParaRPr lang="en-IN"/>
          </a:p>
        </p:txBody>
      </p:sp>
      <p:sp>
        <p:nvSpPr>
          <p:cNvPr id="5" name="Footer Placeholder 4">
            <a:extLst>
              <a:ext uri="{FF2B5EF4-FFF2-40B4-BE49-F238E27FC236}">
                <a16:creationId xmlns:a16="http://schemas.microsoft.com/office/drawing/2014/main" id="{25895B19-560E-CDD2-299D-79E3627F8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82F474-5891-B250-CA05-DBC84526E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542BA-BF69-4793-8D5F-925A130F9D39}" type="slidenum">
              <a:rPr lang="en-IN" smtClean="0"/>
              <a:t>‹#›</a:t>
            </a:fld>
            <a:endParaRPr lang="en-IN"/>
          </a:p>
        </p:txBody>
      </p:sp>
    </p:spTree>
    <p:extLst>
      <p:ext uri="{BB962C8B-B14F-4D97-AF65-F5344CB8AC3E}">
        <p14:creationId xmlns:p14="http://schemas.microsoft.com/office/powerpoint/2010/main" val="404143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644A-06E1-889F-BF1C-8889768355A6}"/>
              </a:ext>
            </a:extLst>
          </p:cNvPr>
          <p:cNvSpPr>
            <a:spLocks noGrp="1"/>
          </p:cNvSpPr>
          <p:nvPr>
            <p:ph type="ctrTitle"/>
          </p:nvPr>
        </p:nvSpPr>
        <p:spPr>
          <a:xfrm>
            <a:off x="1524000" y="1122363"/>
            <a:ext cx="9144000" cy="1155616"/>
          </a:xfrm>
        </p:spPr>
        <p:txBody>
          <a:bodyPr/>
          <a:lstStyle/>
          <a:p>
            <a:r>
              <a:rPr lang="en-US" dirty="0"/>
              <a:t>Inventory Management </a:t>
            </a:r>
            <a:endParaRPr lang="en-IN" dirty="0"/>
          </a:p>
        </p:txBody>
      </p:sp>
      <p:sp>
        <p:nvSpPr>
          <p:cNvPr id="3" name="Subtitle 2">
            <a:extLst>
              <a:ext uri="{FF2B5EF4-FFF2-40B4-BE49-F238E27FC236}">
                <a16:creationId xmlns:a16="http://schemas.microsoft.com/office/drawing/2014/main" id="{DCDCD16B-70C9-EB48-9819-95244F704748}"/>
              </a:ext>
            </a:extLst>
          </p:cNvPr>
          <p:cNvSpPr>
            <a:spLocks noGrp="1"/>
          </p:cNvSpPr>
          <p:nvPr>
            <p:ph type="subTitle" idx="1"/>
          </p:nvPr>
        </p:nvSpPr>
        <p:spPr>
          <a:xfrm>
            <a:off x="1524000" y="3602038"/>
            <a:ext cx="2614863" cy="1655762"/>
          </a:xfrm>
        </p:spPr>
        <p:txBody>
          <a:bodyPr>
            <a:normAutofit lnSpcReduction="10000"/>
          </a:bodyPr>
          <a:lstStyle/>
          <a:p>
            <a:pPr algn="l"/>
            <a:r>
              <a:rPr lang="en-US" dirty="0"/>
              <a:t>Goutham Reddy</a:t>
            </a:r>
          </a:p>
          <a:p>
            <a:pPr algn="l"/>
            <a:r>
              <a:rPr lang="en-US" dirty="0"/>
              <a:t>Abhishek</a:t>
            </a:r>
          </a:p>
          <a:p>
            <a:pPr algn="l"/>
            <a:r>
              <a:rPr lang="en-IN"/>
              <a:t>Sai Bharath</a:t>
            </a:r>
            <a:endParaRPr lang="en-IN" dirty="0"/>
          </a:p>
          <a:p>
            <a:pPr algn="l"/>
            <a:r>
              <a:rPr lang="en-IN" dirty="0"/>
              <a:t>Ramesh</a:t>
            </a:r>
            <a:endParaRPr lang="en-US" dirty="0"/>
          </a:p>
        </p:txBody>
      </p:sp>
    </p:spTree>
    <p:extLst>
      <p:ext uri="{BB962C8B-B14F-4D97-AF65-F5344CB8AC3E}">
        <p14:creationId xmlns:p14="http://schemas.microsoft.com/office/powerpoint/2010/main" val="3900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E7DE-C030-46DA-C9DA-2AD982600867}"/>
              </a:ext>
            </a:extLst>
          </p:cNvPr>
          <p:cNvSpPr>
            <a:spLocks noGrp="1"/>
          </p:cNvSpPr>
          <p:nvPr>
            <p:ph type="ctrTitle"/>
          </p:nvPr>
        </p:nvSpPr>
        <p:spPr>
          <a:xfrm>
            <a:off x="1524000" y="1122363"/>
            <a:ext cx="9144000" cy="1091448"/>
          </a:xfrm>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5C1FCD65-A97B-9462-3053-1F247E3C4754}"/>
              </a:ext>
            </a:extLst>
          </p:cNvPr>
          <p:cNvSpPr>
            <a:spLocks noGrp="1"/>
          </p:cNvSpPr>
          <p:nvPr>
            <p:ph type="subTitle" idx="1"/>
          </p:nvPr>
        </p:nvSpPr>
        <p:spPr>
          <a:xfrm>
            <a:off x="1363579" y="2374232"/>
            <a:ext cx="9144000" cy="3096126"/>
          </a:xfrm>
        </p:spPr>
        <p:txBody>
          <a:bodyPr>
            <a:normAutofit/>
          </a:bodyPr>
          <a:lstStyle/>
          <a:p>
            <a:pPr algn="just"/>
            <a:r>
              <a:rPr lang="en-US" dirty="0"/>
              <a:t>Managing the active products in the store ,about how many products are there when they are going to be expired may seem to be a simple problem , but offering right prices at right time so that the loss is minimum is definitely a big task  for the shop owners.</a:t>
            </a:r>
          </a:p>
          <a:p>
            <a:pPr algn="just"/>
            <a:r>
              <a:rPr lang="en-US" dirty="0"/>
              <a:t>But I would like to create an application that enables the shop owners and retails to maintain their stocks in a systematic manner and the model is capable enough to provide the correct discount prices to maximize the profits.</a:t>
            </a:r>
            <a:endParaRPr lang="en-IN" dirty="0"/>
          </a:p>
        </p:txBody>
      </p:sp>
    </p:spTree>
    <p:extLst>
      <p:ext uri="{BB962C8B-B14F-4D97-AF65-F5344CB8AC3E}">
        <p14:creationId xmlns:p14="http://schemas.microsoft.com/office/powerpoint/2010/main" val="10790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D726-57A0-AD8A-F91F-2D18A53A0784}"/>
              </a:ext>
            </a:extLst>
          </p:cNvPr>
          <p:cNvSpPr>
            <a:spLocks noGrp="1"/>
          </p:cNvSpPr>
          <p:nvPr>
            <p:ph type="ctrTitle"/>
          </p:nvPr>
        </p:nvSpPr>
        <p:spPr>
          <a:xfrm>
            <a:off x="1524000" y="1122363"/>
            <a:ext cx="9144000" cy="1203742"/>
          </a:xfrm>
        </p:spPr>
        <p:txBody>
          <a:bodyPr>
            <a:normAutofit fontScale="90000"/>
          </a:bodyPr>
          <a:lstStyle/>
          <a:p>
            <a:r>
              <a:rPr lang="en-US" dirty="0"/>
              <a:t>Motivation</a:t>
            </a:r>
            <a:br>
              <a:rPr lang="en-US" dirty="0"/>
            </a:br>
            <a:endParaRPr lang="en-IN" dirty="0"/>
          </a:p>
        </p:txBody>
      </p:sp>
      <p:sp>
        <p:nvSpPr>
          <p:cNvPr id="3" name="Subtitle 2">
            <a:extLst>
              <a:ext uri="{FF2B5EF4-FFF2-40B4-BE49-F238E27FC236}">
                <a16:creationId xmlns:a16="http://schemas.microsoft.com/office/drawing/2014/main" id="{52F7952C-59DE-94C7-4DBB-85CBC4224704}"/>
              </a:ext>
            </a:extLst>
          </p:cNvPr>
          <p:cNvSpPr>
            <a:spLocks noGrp="1"/>
          </p:cNvSpPr>
          <p:nvPr>
            <p:ph type="subTitle" idx="1"/>
          </p:nvPr>
        </p:nvSpPr>
        <p:spPr>
          <a:xfrm>
            <a:off x="1235242" y="2326105"/>
            <a:ext cx="9144000" cy="3409532"/>
          </a:xfrm>
        </p:spPr>
        <p:txBody>
          <a:bodyPr>
            <a:normAutofit/>
          </a:bodyPr>
          <a:lstStyle/>
          <a:p>
            <a:pPr algn="just"/>
            <a:r>
              <a:rPr lang="en-US" sz="2800" dirty="0"/>
              <a:t>Many small scale retailers are getting losses , there may be many reasons for their losses . But one of the main problem is not able give correct prices at correct time ,so their stocks are getting expired and they are simply throwing them off. To overcome this situation I came up with this project .</a:t>
            </a:r>
            <a:endParaRPr lang="en-IN" sz="2800" dirty="0"/>
          </a:p>
        </p:txBody>
      </p:sp>
    </p:spTree>
    <p:extLst>
      <p:ext uri="{BB962C8B-B14F-4D97-AF65-F5344CB8AC3E}">
        <p14:creationId xmlns:p14="http://schemas.microsoft.com/office/powerpoint/2010/main" val="182990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2691-674D-32D9-38B1-CBE7855526E2}"/>
              </a:ext>
            </a:extLst>
          </p:cNvPr>
          <p:cNvSpPr>
            <a:spLocks noGrp="1"/>
          </p:cNvSpPr>
          <p:nvPr>
            <p:ph type="title"/>
          </p:nvPr>
        </p:nvSpPr>
        <p:spPr/>
        <p:txBody>
          <a:bodyPr/>
          <a:lstStyle/>
          <a:p>
            <a:r>
              <a:rPr lang="en-US" dirty="0"/>
              <a:t>IDEA / SOLUTION STRATEGY</a:t>
            </a:r>
            <a:endParaRPr lang="en-IN" dirty="0"/>
          </a:p>
        </p:txBody>
      </p:sp>
      <p:sp>
        <p:nvSpPr>
          <p:cNvPr id="3" name="Content Placeholder 2">
            <a:extLst>
              <a:ext uri="{FF2B5EF4-FFF2-40B4-BE49-F238E27FC236}">
                <a16:creationId xmlns:a16="http://schemas.microsoft.com/office/drawing/2014/main" id="{27F5839D-6F12-0075-99C8-FCEF48DAC0EC}"/>
              </a:ext>
            </a:extLst>
          </p:cNvPr>
          <p:cNvSpPr>
            <a:spLocks noGrp="1"/>
          </p:cNvSpPr>
          <p:nvPr>
            <p:ph idx="1"/>
          </p:nvPr>
        </p:nvSpPr>
        <p:spPr/>
        <p:txBody>
          <a:bodyPr/>
          <a:lstStyle/>
          <a:p>
            <a:pPr marL="0" indent="0" algn="just">
              <a:buNone/>
            </a:pPr>
            <a:r>
              <a:rPr lang="en-US" dirty="0"/>
              <a:t>        In this application I came up with many features some of them includes adding stock into the store, a good interface for customer billings, most important thing is “to predict the discount prices” based on the past sales of that specific product and the available quantity to be sold ,This model is also cable to guess the no of new products to be purchases depending upon the past sales on that specific product .This model also enables the retailers to “see/visualize” the sales data.</a:t>
            </a:r>
            <a:endParaRPr lang="en-IN" dirty="0"/>
          </a:p>
        </p:txBody>
      </p:sp>
    </p:spTree>
    <p:extLst>
      <p:ext uri="{BB962C8B-B14F-4D97-AF65-F5344CB8AC3E}">
        <p14:creationId xmlns:p14="http://schemas.microsoft.com/office/powerpoint/2010/main" val="285633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7554-F7AE-7D2A-E16D-4DEF77252667}"/>
              </a:ext>
            </a:extLst>
          </p:cNvPr>
          <p:cNvSpPr>
            <a:spLocks noGrp="1"/>
          </p:cNvSpPr>
          <p:nvPr>
            <p:ph type="title"/>
          </p:nvPr>
        </p:nvSpPr>
        <p:spPr/>
        <p:txBody>
          <a:bodyPr/>
          <a:lstStyle/>
          <a:p>
            <a:r>
              <a:rPr lang="en-US" dirty="0"/>
              <a:t>OBJECTIVES &amp; SCOPE</a:t>
            </a:r>
            <a:endParaRPr lang="en-IN" dirty="0"/>
          </a:p>
        </p:txBody>
      </p:sp>
      <p:sp>
        <p:nvSpPr>
          <p:cNvPr id="3" name="Content Placeholder 2">
            <a:extLst>
              <a:ext uri="{FF2B5EF4-FFF2-40B4-BE49-F238E27FC236}">
                <a16:creationId xmlns:a16="http://schemas.microsoft.com/office/drawing/2014/main" id="{6C533746-B30A-E301-84DA-37C88465C06B}"/>
              </a:ext>
            </a:extLst>
          </p:cNvPr>
          <p:cNvSpPr>
            <a:spLocks noGrp="1"/>
          </p:cNvSpPr>
          <p:nvPr>
            <p:ph idx="1"/>
          </p:nvPr>
        </p:nvSpPr>
        <p:spPr/>
        <p:txBody>
          <a:bodyPr/>
          <a:lstStyle/>
          <a:p>
            <a:pPr marL="0" indent="0" algn="just">
              <a:buNone/>
            </a:pPr>
            <a:r>
              <a:rPr lang="en-US" dirty="0"/>
              <a:t>          This application enables the shop owners to manage their stocks efficiently .As the products are recorded this enables them to analyze the data easily.</a:t>
            </a:r>
          </a:p>
          <a:p>
            <a:pPr marL="0" indent="0" algn="just">
              <a:buNone/>
            </a:pPr>
            <a:r>
              <a:rPr lang="en-US" dirty="0"/>
              <a:t>         This application can be integrated with a bar code reader so that it is not needed to enter the product details manually through keyboard, Actually this kind of applications are used in supermarkets like D-MART, Reliance Fresh,… This application enables the poor and middle class retailers to use such big applications used by the corporates.</a:t>
            </a:r>
          </a:p>
        </p:txBody>
      </p:sp>
    </p:spTree>
    <p:extLst>
      <p:ext uri="{BB962C8B-B14F-4D97-AF65-F5344CB8AC3E}">
        <p14:creationId xmlns:p14="http://schemas.microsoft.com/office/powerpoint/2010/main" val="302022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6EE9-87A0-3D70-1487-A3D38FE10ABE}"/>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35D4F026-2CAE-A045-DB00-876D0E2D8F4B}"/>
              </a:ext>
            </a:extLst>
          </p:cNvPr>
          <p:cNvSpPr>
            <a:spLocks noGrp="1"/>
          </p:cNvSpPr>
          <p:nvPr>
            <p:ph idx="1"/>
          </p:nvPr>
        </p:nvSpPr>
        <p:spPr/>
        <p:txBody>
          <a:bodyPr/>
          <a:lstStyle/>
          <a:p>
            <a:pPr marL="0" indent="0">
              <a:buNone/>
            </a:pPr>
            <a:r>
              <a:rPr lang="en-US" dirty="0"/>
              <a:t>Environment : Python</a:t>
            </a:r>
          </a:p>
          <a:p>
            <a:pPr marL="0" indent="0">
              <a:buNone/>
            </a:pPr>
            <a:r>
              <a:rPr lang="en-US" dirty="0"/>
              <a:t>Database : MySQL /MongoDB</a:t>
            </a:r>
          </a:p>
          <a:p>
            <a:pPr marL="0" indent="0">
              <a:buNone/>
            </a:pPr>
            <a:r>
              <a:rPr lang="en-US" dirty="0"/>
              <a:t>Text Editor : VS Code</a:t>
            </a:r>
            <a:endParaRPr lang="en-IN" dirty="0"/>
          </a:p>
        </p:txBody>
      </p:sp>
    </p:spTree>
    <p:extLst>
      <p:ext uri="{BB962C8B-B14F-4D97-AF65-F5344CB8AC3E}">
        <p14:creationId xmlns:p14="http://schemas.microsoft.com/office/powerpoint/2010/main" val="1118257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Inventory Management </vt:lpstr>
      <vt:lpstr>Problem Statement</vt:lpstr>
      <vt:lpstr>Motivation </vt:lpstr>
      <vt:lpstr>IDEA / SOLUTION STRATEGY</vt:lpstr>
      <vt:lpstr>OBJECTIVES &amp; SCOPE</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dc:title>
  <dc:creator>goutham reddy</dc:creator>
  <cp:lastModifiedBy>goutham reddy</cp:lastModifiedBy>
  <cp:revision>2</cp:revision>
  <dcterms:created xsi:type="dcterms:W3CDTF">2023-10-06T13:06:49Z</dcterms:created>
  <dcterms:modified xsi:type="dcterms:W3CDTF">2023-10-06T13:26:28Z</dcterms:modified>
</cp:coreProperties>
</file>