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2B06BC7-3198-44B2-A8C1-08147451E04F}" type="datetimeFigureOut">
              <a:rPr lang="en-IN" smtClean="0"/>
              <a:pPr/>
              <a:t>06-03-2022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828DB9-1349-4A9E-A55A-0D2DD0C5C9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7406640" cy="1904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Roles &amp; Responsibilities 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Build &amp; Release /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643446"/>
            <a:ext cx="6400800" cy="913656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6. QA/</a:t>
            </a:r>
            <a:r>
              <a:rPr lang="en-US" dirty="0" err="1" smtClean="0"/>
              <a:t>Perf</a:t>
            </a:r>
            <a:r>
              <a:rPr lang="en-US" dirty="0" smtClean="0"/>
              <a:t>/UAT builds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BUILDS: (Environment Refresh) – QA</a:t>
            </a:r>
          </a:p>
          <a:p>
            <a:endParaRPr lang="en-US" dirty="0"/>
          </a:p>
          <a:p>
            <a:r>
              <a:rPr lang="en-US" dirty="0" smtClean="0"/>
              <a:t>Release </a:t>
            </a:r>
            <a:r>
              <a:rPr lang="en-US" dirty="0" err="1" smtClean="0"/>
              <a:t>Calender</a:t>
            </a:r>
            <a:r>
              <a:rPr lang="en-US" dirty="0" smtClean="0"/>
              <a:t>:- Feb10 (Monday) 12 PM – 3PM – 3hr</a:t>
            </a:r>
          </a:p>
          <a:p>
            <a:r>
              <a:rPr lang="en-US" dirty="0" smtClean="0"/>
              <a:t>Release Notes:- Developer</a:t>
            </a:r>
          </a:p>
          <a:p>
            <a:r>
              <a:rPr lang="en-US" dirty="0" smtClean="0"/>
              <a:t>     --Branch Name with Version info</a:t>
            </a:r>
          </a:p>
          <a:p>
            <a:r>
              <a:rPr lang="en-US" dirty="0" smtClean="0"/>
              <a:t>     --Modules Details</a:t>
            </a:r>
          </a:p>
          <a:p>
            <a:r>
              <a:rPr lang="en-US" dirty="0" smtClean="0"/>
              <a:t>     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     --Memory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     --</a:t>
            </a:r>
            <a:r>
              <a:rPr lang="en-US" dirty="0" err="1" smtClean="0"/>
              <a:t>Antifacts</a:t>
            </a:r>
            <a:r>
              <a:rPr lang="en-US" dirty="0" smtClean="0"/>
              <a:t> which it generates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Activities while doing Builds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Ex – At 12.00 pm: the build starts</a:t>
            </a:r>
          </a:p>
          <a:p>
            <a:endParaRPr lang="en-US" dirty="0"/>
          </a:p>
          <a:p>
            <a:r>
              <a:rPr lang="en-US" dirty="0" smtClean="0"/>
              <a:t>--Open Build Server (Win/ Linux)</a:t>
            </a:r>
          </a:p>
          <a:p>
            <a:r>
              <a:rPr lang="en-US" dirty="0" smtClean="0"/>
              <a:t>--Checkout codebase from Branch               12.00 -&gt;12.15 15 min</a:t>
            </a:r>
          </a:p>
          <a:p>
            <a:r>
              <a:rPr lang="en-US" dirty="0" smtClean="0"/>
              <a:t>--Ant/Maven Build scripts – trigger              12.15 -&gt;1.15 1 Hr</a:t>
            </a:r>
          </a:p>
          <a:p>
            <a:r>
              <a:rPr lang="en-US" dirty="0" smtClean="0"/>
              <a:t>--Stop Services                                                  1.15 -&gt;1.30 15 min</a:t>
            </a:r>
          </a:p>
          <a:p>
            <a:r>
              <a:rPr lang="en-US" dirty="0" smtClean="0"/>
              <a:t>--Backup the existing artifacts                       1.30 -&gt;1.45 15 min</a:t>
            </a:r>
          </a:p>
          <a:p>
            <a:r>
              <a:rPr lang="en-US" dirty="0" smtClean="0"/>
              <a:t>--Deployment of your current artifacts        1.45 -&gt;2.15 30 min</a:t>
            </a:r>
          </a:p>
          <a:p>
            <a:r>
              <a:rPr lang="en-US" dirty="0" smtClean="0"/>
              <a:t>--Localization                                                     2.15 -&gt;2.30 15 min</a:t>
            </a:r>
          </a:p>
          <a:p>
            <a:r>
              <a:rPr lang="en-US" dirty="0" smtClean="0"/>
              <a:t>--Start the Services                                           2.30 -&gt;2.45 15 min</a:t>
            </a:r>
          </a:p>
          <a:p>
            <a:r>
              <a:rPr lang="en-US" dirty="0" smtClean="0"/>
              <a:t>--Smoke Testing/ Sanity Testing                     2.45 -&gt;3.00 15 min</a:t>
            </a:r>
          </a:p>
          <a:p>
            <a:endParaRPr lang="en-US" dirty="0"/>
          </a:p>
          <a:p>
            <a:r>
              <a:rPr lang="en-US" dirty="0" smtClean="0"/>
              <a:t>--Send out an email to respective stack holders (QA)/Dev/SCM</a:t>
            </a:r>
          </a:p>
          <a:p>
            <a:r>
              <a:rPr lang="en-US" dirty="0" smtClean="0"/>
              <a:t>                    URL of the </a:t>
            </a:r>
            <a:r>
              <a:rPr lang="en-US" dirty="0" err="1" smtClean="0"/>
              <a:t>env</a:t>
            </a:r>
            <a:r>
              <a:rPr lang="en-US" dirty="0" smtClean="0"/>
              <a:t> and DB Details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Challenges while doing Builds: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--SVN/GIT is going down</a:t>
            </a:r>
          </a:p>
          <a:p>
            <a:r>
              <a:rPr lang="en-US" dirty="0" smtClean="0"/>
              <a:t>      --Checkout Fails (by another user locked the file)</a:t>
            </a:r>
          </a:p>
          <a:p>
            <a:r>
              <a:rPr lang="en-US" dirty="0" smtClean="0"/>
              <a:t>--Ant/Maven</a:t>
            </a:r>
          </a:p>
          <a:p>
            <a:r>
              <a:rPr lang="en-US" dirty="0" smtClean="0"/>
              <a:t>      --compilation errors (by dev team)</a:t>
            </a:r>
          </a:p>
          <a:p>
            <a:r>
              <a:rPr lang="en-US" dirty="0" smtClean="0"/>
              <a:t>--Stopping Servers</a:t>
            </a:r>
          </a:p>
          <a:p>
            <a:r>
              <a:rPr lang="en-US" dirty="0" smtClean="0"/>
              <a:t>      --Server not reachable/ not able to stop the service</a:t>
            </a:r>
          </a:p>
          <a:p>
            <a:r>
              <a:rPr lang="en-US" dirty="0" smtClean="0"/>
              <a:t>--Backup time</a:t>
            </a:r>
          </a:p>
          <a:p>
            <a:r>
              <a:rPr lang="en-US" dirty="0" smtClean="0"/>
              <a:t>      --Disk space issues</a:t>
            </a:r>
          </a:p>
          <a:p>
            <a:r>
              <a:rPr lang="en-US" dirty="0" smtClean="0"/>
              <a:t>--Deployment </a:t>
            </a:r>
          </a:p>
          <a:p>
            <a:r>
              <a:rPr lang="en-US" dirty="0" smtClean="0"/>
              <a:t>      --permission issues/ Connectivity issues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Challenges while doing Builds: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--Localization</a:t>
            </a:r>
          </a:p>
          <a:p>
            <a:r>
              <a:rPr lang="en-US" dirty="0" smtClean="0"/>
              <a:t>     --Human mistakes</a:t>
            </a:r>
          </a:p>
          <a:p>
            <a:r>
              <a:rPr lang="en-US" dirty="0" smtClean="0"/>
              <a:t>--Deploy</a:t>
            </a:r>
          </a:p>
          <a:p>
            <a:r>
              <a:rPr lang="en-US" dirty="0" smtClean="0"/>
              <a:t>     --App loading will failure</a:t>
            </a:r>
          </a:p>
          <a:p>
            <a:r>
              <a:rPr lang="en-US" dirty="0" smtClean="0"/>
              <a:t>     --Server Listener Issues</a:t>
            </a:r>
          </a:p>
          <a:p>
            <a:r>
              <a:rPr lang="en-US" dirty="0" smtClean="0"/>
              <a:t>     --Framework issues</a:t>
            </a:r>
          </a:p>
          <a:p>
            <a:r>
              <a:rPr lang="en-US" dirty="0" smtClean="0"/>
              <a:t>--Smoke Testing</a:t>
            </a:r>
          </a:p>
          <a:p>
            <a:r>
              <a:rPr lang="en-US" dirty="0" smtClean="0"/>
              <a:t>     --Http Status codes 404,503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Finally the end of result is Build will get delayed.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dirty="0" smtClean="0"/>
              <a:t>Preventive Action: Pre build Activities</a:t>
            </a:r>
            <a:endParaRPr lang="en-IN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 Communicate to team to avoid changes in SVN Server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2. Branch locking approach</a:t>
            </a:r>
          </a:p>
          <a:p>
            <a:r>
              <a:rPr lang="en-US" dirty="0" smtClean="0"/>
              <a:t>     10 AM -&gt; Send out an email saying the branch will be locked at 11 am, commit all </a:t>
            </a:r>
            <a:r>
              <a:rPr lang="en-US" dirty="0" err="1" smtClean="0"/>
              <a:t>ur</a:t>
            </a:r>
            <a:r>
              <a:rPr lang="en-US" dirty="0" smtClean="0"/>
              <a:t> code base before 11 am.</a:t>
            </a:r>
          </a:p>
          <a:p>
            <a:r>
              <a:rPr lang="en-US" dirty="0" smtClean="0"/>
              <a:t>     11 Am -&gt; Perform a mock build (get the code + perform compilation build) -&gt; Success/ Failure</a:t>
            </a:r>
          </a:p>
          <a:p>
            <a:r>
              <a:rPr lang="en-US" dirty="0" smtClean="0"/>
              <a:t>              --allow the developer who has fix for build failure, lock it again</a:t>
            </a:r>
          </a:p>
          <a:p>
            <a:r>
              <a:rPr lang="en-US" dirty="0" smtClean="0"/>
              <a:t>     12 PM -&gt; 100%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Preventive Action: Pre build Activities</a:t>
            </a:r>
            <a:endParaRPr lang="en-IN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3.12 Pm – kill all the services in your environment </a:t>
            </a:r>
          </a:p>
          <a:p>
            <a:r>
              <a:rPr lang="en-US" dirty="0" smtClean="0"/>
              <a:t>4.10 Am to 12 pm – Check the disk space issues using commands/ Shell Scripts</a:t>
            </a:r>
          </a:p>
          <a:p>
            <a:r>
              <a:rPr lang="en-US" dirty="0" smtClean="0"/>
              <a:t>5. Connectivity</a:t>
            </a:r>
          </a:p>
          <a:p>
            <a:r>
              <a:rPr lang="en-US" dirty="0" smtClean="0"/>
              <a:t>         -- prepare one shell script which ‘ping’ the all the servers/hosts</a:t>
            </a:r>
          </a:p>
          <a:p>
            <a:r>
              <a:rPr lang="en-US" dirty="0" smtClean="0"/>
              <a:t>6. Creating a file using ‘touch’</a:t>
            </a:r>
          </a:p>
          <a:p>
            <a:r>
              <a:rPr lang="en-US" dirty="0" smtClean="0"/>
              <a:t>7. </a:t>
            </a:r>
            <a:r>
              <a:rPr lang="en-US" dirty="0"/>
              <a:t>P</a:t>
            </a:r>
            <a:r>
              <a:rPr lang="en-US" dirty="0" smtClean="0"/>
              <a:t>repare your localization scripts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 Build Activity: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3PM was done the activity and 5PM Application went down.</a:t>
            </a:r>
          </a:p>
          <a:p>
            <a:r>
              <a:rPr lang="en-US" dirty="0" smtClean="0"/>
              <a:t>    --Server is running or not</a:t>
            </a:r>
          </a:p>
          <a:p>
            <a:r>
              <a:rPr lang="en-US" dirty="0" smtClean="0"/>
              <a:t>          --by checking the process</a:t>
            </a:r>
          </a:p>
          <a:p>
            <a:r>
              <a:rPr lang="en-US" dirty="0" smtClean="0"/>
              <a:t>          --Check the post – internal, external (telnet)</a:t>
            </a:r>
          </a:p>
          <a:p>
            <a:r>
              <a:rPr lang="en-US" dirty="0" smtClean="0"/>
              <a:t>          --check the logs (</a:t>
            </a:r>
            <a:r>
              <a:rPr lang="en-US" dirty="0" err="1" smtClean="0"/>
              <a:t>catalina.out</a:t>
            </a:r>
            <a:r>
              <a:rPr lang="en-US" dirty="0" smtClean="0"/>
              <a:t>, server_name.log)</a:t>
            </a:r>
          </a:p>
          <a:p>
            <a:r>
              <a:rPr lang="en-US" dirty="0" smtClean="0"/>
              <a:t>          --patch is required on build</a:t>
            </a:r>
          </a:p>
          <a:p>
            <a:r>
              <a:rPr lang="en-US" dirty="0" smtClean="0"/>
              <a:t>                  --java (approach to next build)</a:t>
            </a:r>
          </a:p>
          <a:p>
            <a:r>
              <a:rPr lang="en-US" dirty="0" smtClean="0"/>
              <a:t>--Restart the Servers (60% probability)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 Build Activity: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--Automate the Server Status checking</a:t>
            </a:r>
          </a:p>
          <a:p>
            <a:r>
              <a:rPr lang="en-US" dirty="0" smtClean="0"/>
              <a:t>Script: run every 2 min as </a:t>
            </a:r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  <a:p>
            <a:pPr>
              <a:buNone/>
            </a:pPr>
            <a:r>
              <a:rPr lang="en-US" i="1" dirty="0" smtClean="0"/>
              <a:t>               If[</a:t>
            </a:r>
            <a:r>
              <a:rPr lang="en-US" i="1" dirty="0" err="1" smtClean="0"/>
              <a:t>netstat</a:t>
            </a:r>
            <a:r>
              <a:rPr lang="en-US" i="1" dirty="0" smtClean="0"/>
              <a:t> –</a:t>
            </a:r>
            <a:r>
              <a:rPr lang="en-US" i="1" dirty="0" err="1" smtClean="0"/>
              <a:t>nl</a:t>
            </a:r>
            <a:r>
              <a:rPr lang="en-US" dirty="0" err="1" smtClean="0"/>
              <a:t>|</a:t>
            </a:r>
            <a:r>
              <a:rPr lang="en-US" i="1" dirty="0" err="1" smtClean="0"/>
              <a:t>grep</a:t>
            </a:r>
            <a:r>
              <a:rPr lang="en-US" i="1" dirty="0" smtClean="0"/>
              <a:t> 8080]</a:t>
            </a:r>
          </a:p>
          <a:p>
            <a:pPr>
              <a:buNone/>
            </a:pPr>
            <a:r>
              <a:rPr lang="en-US" i="1" dirty="0" smtClean="0"/>
              <a:t>                        then</a:t>
            </a:r>
          </a:p>
          <a:p>
            <a:pPr>
              <a:buNone/>
            </a:pPr>
            <a:r>
              <a:rPr lang="en-US" i="1" dirty="0" smtClean="0"/>
              <a:t>                                   continue;</a:t>
            </a:r>
          </a:p>
          <a:p>
            <a:pPr>
              <a:buNone/>
            </a:pPr>
            <a:r>
              <a:rPr lang="en-US" i="1" dirty="0" smtClean="0"/>
              <a:t>                         else</a:t>
            </a:r>
          </a:p>
          <a:p>
            <a:pPr>
              <a:buNone/>
            </a:pPr>
            <a:r>
              <a:rPr lang="en-US" i="1" dirty="0" smtClean="0"/>
              <a:t>                                   mail –s ”The server went to shut down”</a:t>
            </a:r>
          </a:p>
          <a:p>
            <a:endParaRPr lang="en-US" i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Release Review meeting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 All the issues which are faced</a:t>
            </a:r>
          </a:p>
          <a:p>
            <a:r>
              <a:rPr lang="en-US" dirty="0" smtClean="0"/>
              <a:t>--Need to improve the process with automation Scripts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</a:t>
            </a:r>
            <a:r>
              <a:rPr lang="en-US" dirty="0" err="1" smtClean="0"/>
              <a:t>Adhoc</a:t>
            </a:r>
            <a:r>
              <a:rPr lang="en-US" dirty="0" smtClean="0"/>
              <a:t>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--Helping Developers/on the basis of Band width</a:t>
            </a:r>
          </a:p>
          <a:p>
            <a:r>
              <a:rPr lang="en-US" dirty="0"/>
              <a:t> </a:t>
            </a:r>
            <a:r>
              <a:rPr lang="en-US" dirty="0" smtClean="0"/>
              <a:t>    --OS</a:t>
            </a:r>
          </a:p>
          <a:p>
            <a:r>
              <a:rPr lang="en-US" dirty="0" smtClean="0"/>
              <a:t>     --App Servers</a:t>
            </a:r>
          </a:p>
          <a:p>
            <a:r>
              <a:rPr lang="en-US" dirty="0" smtClean="0"/>
              <a:t>     --Connect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Roles &amp; Responsibilities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992888" cy="5328592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1. Release Process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2. Release Versioning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3. Environment Mgmt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4. VCS Activities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5. CI Activities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6. QA/</a:t>
            </a:r>
            <a:r>
              <a:rPr lang="en-US" dirty="0" err="1" smtClean="0">
                <a:solidFill>
                  <a:schemeClr val="tx1"/>
                </a:solidFill>
              </a:rPr>
              <a:t>Perf</a:t>
            </a:r>
            <a:r>
              <a:rPr lang="en-US" dirty="0" smtClean="0">
                <a:solidFill>
                  <a:schemeClr val="tx1"/>
                </a:solidFill>
              </a:rPr>
              <a:t>/UAT builds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7. </a:t>
            </a:r>
            <a:r>
              <a:rPr lang="en-US" dirty="0" err="1" smtClean="0">
                <a:solidFill>
                  <a:schemeClr val="tx1"/>
                </a:solidFill>
              </a:rPr>
              <a:t>Adhoc</a:t>
            </a:r>
            <a:r>
              <a:rPr lang="en-US" dirty="0" smtClean="0">
                <a:solidFill>
                  <a:schemeClr val="tx1"/>
                </a:solidFill>
              </a:rPr>
              <a:t> Tasks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8. R &amp; D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8. R &amp; 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SVN should be replaced with GIT</a:t>
            </a:r>
          </a:p>
          <a:p>
            <a:endParaRPr lang="en-US" dirty="0"/>
          </a:p>
          <a:p>
            <a:r>
              <a:rPr lang="en-US" dirty="0" smtClean="0"/>
              <a:t>--&gt; POC doc (Proof of concept)</a:t>
            </a:r>
          </a:p>
          <a:p>
            <a:r>
              <a:rPr lang="en-US" dirty="0" smtClean="0"/>
              <a:t>--&gt; Present it with a sample project features</a:t>
            </a:r>
          </a:p>
          <a:p>
            <a:r>
              <a:rPr lang="en-US" dirty="0" smtClean="0"/>
              <a:t>--&gt; SVN &amp; GIT</a:t>
            </a:r>
          </a:p>
          <a:p>
            <a:r>
              <a:rPr lang="en-US" dirty="0" smtClean="0"/>
              <a:t>--&gt; Finally going to GIT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Release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-- Kick off meetings on Releases and Source Code Branching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-- It contains Activities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-- Release Mgr/ Project Mgr/ Delivery Mgr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-- SDLC Phases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-- Plan/ Schedule which calls as Release Calendar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Release Versioning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-- Parameters to define the Release Version</a:t>
            </a:r>
          </a:p>
          <a:p>
            <a:r>
              <a:rPr lang="en-US" dirty="0" smtClean="0"/>
              <a:t>-- Time and Complexity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Ex: </a:t>
            </a:r>
            <a:r>
              <a:rPr lang="en-US" dirty="0" err="1" smtClean="0"/>
              <a:t>Prod:version</a:t>
            </a:r>
            <a:r>
              <a:rPr lang="en-US" dirty="0" smtClean="0"/>
              <a:t> 1.0</a:t>
            </a:r>
          </a:p>
          <a:p>
            <a:r>
              <a:rPr lang="en-US" dirty="0" smtClean="0"/>
              <a:t>--2 months to 6 months -&gt; Major Release</a:t>
            </a:r>
          </a:p>
          <a:p>
            <a:r>
              <a:rPr lang="en-US" dirty="0" smtClean="0"/>
              <a:t>--2 weeks to 2 Months -&gt;Minor Release</a:t>
            </a:r>
          </a:p>
          <a:p>
            <a:r>
              <a:rPr lang="en-US" dirty="0" smtClean="0"/>
              <a:t>--days – 1 week -&gt; Patch Release/Bug Fix/Hot Fix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Release Versioning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Version: </a:t>
            </a:r>
            <a:r>
              <a:rPr lang="en-US" dirty="0" err="1" smtClean="0"/>
              <a:t>x.x.x.x</a:t>
            </a:r>
            <a:r>
              <a:rPr lang="en-US" dirty="0" smtClean="0"/>
              <a:t> (</a:t>
            </a:r>
            <a:r>
              <a:rPr lang="en-US" dirty="0" err="1" smtClean="0"/>
              <a:t>Major.Minor.Patch.Build</a:t>
            </a:r>
            <a:r>
              <a:rPr lang="en-US" dirty="0" smtClean="0"/>
              <a:t>#)</a:t>
            </a:r>
          </a:p>
          <a:p>
            <a:r>
              <a:rPr lang="en-US" dirty="0" smtClean="0"/>
              <a:t>      2.0.0 -&gt; (3 months is the Target Major Release)</a:t>
            </a:r>
          </a:p>
          <a:p>
            <a:r>
              <a:rPr lang="en-US" dirty="0" smtClean="0"/>
              <a:t>      1.1.0 -&gt; (2 weeks – Minor Release)</a:t>
            </a:r>
          </a:p>
          <a:p>
            <a:r>
              <a:rPr lang="en-US" dirty="0" smtClean="0"/>
              <a:t>      1.0.0 &gt; 1.0.1</a:t>
            </a:r>
          </a:p>
          <a:p>
            <a:r>
              <a:rPr lang="en-US" dirty="0" smtClean="0"/>
              <a:t>(Master)|------|-------|--------------|</a:t>
            </a: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sz="2600" dirty="0" smtClean="0"/>
              <a:t>1.0                                 1.1    1.1.1</a:t>
            </a:r>
          </a:p>
          <a:p>
            <a:r>
              <a:rPr lang="en-US" dirty="0" smtClean="0"/>
              <a:t>                          |----------------------|(Major Release)</a:t>
            </a:r>
          </a:p>
          <a:p>
            <a:pPr>
              <a:buNone/>
            </a:pPr>
            <a:r>
              <a:rPr lang="en-US" sz="2600" dirty="0" smtClean="0"/>
              <a:t>                                     2.0                                2.0 (Merge 1.1, 1.1.1)</a:t>
            </a:r>
          </a:p>
          <a:p>
            <a:r>
              <a:rPr lang="en-US" dirty="0" smtClean="0"/>
              <a:t>                                     |-----------|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sz="2600" dirty="0" smtClean="0"/>
              <a:t>1.1 (Minor) 1.1</a:t>
            </a:r>
          </a:p>
          <a:p>
            <a:r>
              <a:rPr lang="en-US" dirty="0" smtClean="0"/>
              <a:t>                                             |----|</a:t>
            </a:r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r>
              <a:rPr lang="en-US" sz="2600" dirty="0" smtClean="0"/>
              <a:t>1.1.1</a:t>
            </a:r>
          </a:p>
          <a:p>
            <a:r>
              <a:rPr lang="en-US" dirty="0" smtClean="0"/>
              <a:t>Project Names: </a:t>
            </a:r>
            <a:r>
              <a:rPr lang="en-US" dirty="0" err="1" smtClean="0"/>
              <a:t>ClientName_ENV_PROJECTNAME_v</a:t>
            </a:r>
            <a:r>
              <a:rPr lang="en-US" dirty="0" smtClean="0"/>
              <a:t>#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Environment Mgmt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collection of Servers where you deploy the application</a:t>
            </a:r>
          </a:p>
          <a:p>
            <a:endParaRPr lang="en-US" dirty="0"/>
          </a:p>
          <a:p>
            <a:r>
              <a:rPr lang="en-US" dirty="0" smtClean="0"/>
              <a:t>      --Dev Team:</a:t>
            </a:r>
          </a:p>
          <a:p>
            <a:r>
              <a:rPr lang="en-US" dirty="0" smtClean="0"/>
              <a:t>      --QA Team</a:t>
            </a:r>
            <a:r>
              <a:rPr lang="en-IN" dirty="0" smtClean="0"/>
              <a:t>:</a:t>
            </a:r>
          </a:p>
          <a:p>
            <a:r>
              <a:rPr lang="en-US" dirty="0" smtClean="0"/>
              <a:t>      --</a:t>
            </a:r>
            <a:r>
              <a:rPr lang="en-US" dirty="0" err="1" smtClean="0"/>
              <a:t>Perf</a:t>
            </a:r>
            <a:r>
              <a:rPr lang="en-US" dirty="0" smtClean="0"/>
              <a:t> Team:</a:t>
            </a:r>
          </a:p>
          <a:p>
            <a:r>
              <a:rPr lang="en-US" dirty="0" smtClean="0"/>
              <a:t>      --UAT Team:</a:t>
            </a:r>
          </a:p>
          <a:p>
            <a:r>
              <a:rPr lang="en-US" dirty="0" smtClean="0"/>
              <a:t>Total #Servers:</a:t>
            </a:r>
          </a:p>
          <a:p>
            <a:r>
              <a:rPr lang="en-US" dirty="0" smtClean="0"/>
              <a:t>      1 </a:t>
            </a:r>
            <a:r>
              <a:rPr lang="en-US" dirty="0" err="1" smtClean="0"/>
              <a:t>Env</a:t>
            </a:r>
            <a:r>
              <a:rPr lang="en-US" dirty="0" smtClean="0"/>
              <a:t> - 4 Servers</a:t>
            </a:r>
          </a:p>
          <a:p>
            <a:r>
              <a:rPr lang="en-US" dirty="0" smtClean="0"/>
              <a:t>      1 Project - 3/4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      Total Projects – 10 then No of Servers == 10x4x3 =120    servers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4. VCS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--Create branch for new Release</a:t>
            </a:r>
          </a:p>
          <a:p>
            <a:r>
              <a:rPr lang="en-US" dirty="0" smtClean="0"/>
              <a:t>--User/ </a:t>
            </a:r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      --Get approval from Manager &amp; ask for Project Team</a:t>
            </a:r>
            <a:endParaRPr lang="en-IN" dirty="0" smtClean="0"/>
          </a:p>
          <a:p>
            <a:r>
              <a:rPr lang="en-US" dirty="0" smtClean="0"/>
              <a:t>--Developer Issues</a:t>
            </a:r>
          </a:p>
          <a:p>
            <a:r>
              <a:rPr lang="en-US" dirty="0" smtClean="0"/>
              <a:t>--Admin Activities</a:t>
            </a:r>
          </a:p>
          <a:p>
            <a:r>
              <a:rPr lang="en-US" dirty="0" smtClean="0"/>
              <a:t>     --Back of Repositories</a:t>
            </a:r>
          </a:p>
          <a:p>
            <a:r>
              <a:rPr lang="en-US" dirty="0" smtClean="0"/>
              <a:t>     --Custom Requirements (from PM)</a:t>
            </a:r>
          </a:p>
          <a:p>
            <a:r>
              <a:rPr lang="en-US" dirty="0" smtClean="0"/>
              <a:t>                  --Hooks</a:t>
            </a:r>
          </a:p>
          <a:p>
            <a:r>
              <a:rPr lang="en-US" dirty="0" smtClean="0"/>
              <a:t>--Backup Servers in Non Working Hours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5. CI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--Automated job</a:t>
            </a:r>
          </a:p>
          <a:p>
            <a:r>
              <a:rPr lang="en-US" dirty="0" smtClean="0"/>
              <a:t>     --Configure a new job with newly created branch</a:t>
            </a:r>
          </a:p>
          <a:p>
            <a:r>
              <a:rPr lang="en-US" dirty="0" smtClean="0"/>
              <a:t>     --Continuous build</a:t>
            </a:r>
          </a:p>
          <a:p>
            <a:r>
              <a:rPr lang="en-US" dirty="0" smtClean="0"/>
              <a:t>     --Post Build Sending Email to respective Stack Holders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--Manual job</a:t>
            </a:r>
          </a:p>
          <a:p>
            <a:r>
              <a:rPr lang="en-US" dirty="0" smtClean="0"/>
              <a:t>--Updates on CI Plug-ins</a:t>
            </a:r>
          </a:p>
          <a:p>
            <a:r>
              <a:rPr lang="en-US" dirty="0" smtClean="0"/>
              <a:t>--Monitor the health of your project with night builds</a:t>
            </a:r>
          </a:p>
          <a:p>
            <a:r>
              <a:rPr lang="en-US" dirty="0" smtClean="0"/>
              <a:t>     --Every day check the build statuses</a:t>
            </a:r>
          </a:p>
          <a:p>
            <a:r>
              <a:rPr lang="en-US" dirty="0" smtClean="0"/>
              <a:t>     --Email notifications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6. QA/</a:t>
            </a:r>
            <a:r>
              <a:rPr lang="en-US" dirty="0" err="1" smtClean="0"/>
              <a:t>Perf</a:t>
            </a:r>
            <a:r>
              <a:rPr lang="en-US" dirty="0" smtClean="0"/>
              <a:t>/UAT builds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Release Plan is for 3 Months then</a:t>
            </a:r>
          </a:p>
          <a:p>
            <a:r>
              <a:rPr lang="en-US" dirty="0" smtClean="0"/>
              <a:t>--12 builds in QA</a:t>
            </a:r>
          </a:p>
          <a:p>
            <a:pPr>
              <a:buNone/>
            </a:pPr>
            <a:r>
              <a:rPr lang="en-US" dirty="0" smtClean="0"/>
              <a:t>     --&gt;Functional  Bugs </a:t>
            </a:r>
            <a:r>
              <a:rPr lang="en-IN" dirty="0" smtClean="0"/>
              <a:t>(with dummy data)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--6 </a:t>
            </a:r>
            <a:r>
              <a:rPr lang="en-US" dirty="0" err="1" smtClean="0"/>
              <a:t>Perf</a:t>
            </a:r>
            <a:r>
              <a:rPr lang="en-US" dirty="0" smtClean="0"/>
              <a:t> Testing</a:t>
            </a:r>
          </a:p>
          <a:p>
            <a:pPr>
              <a:buNone/>
            </a:pPr>
            <a:r>
              <a:rPr lang="en-US" dirty="0" smtClean="0"/>
              <a:t>     --&gt; Stress/ </a:t>
            </a:r>
            <a:r>
              <a:rPr lang="en-US" dirty="0" err="1" smtClean="0"/>
              <a:t>Perf</a:t>
            </a:r>
            <a:r>
              <a:rPr lang="en-US" dirty="0" smtClean="0"/>
              <a:t> related bugs are reported with dummy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--3 builds for UAT</a:t>
            </a:r>
          </a:p>
          <a:p>
            <a:r>
              <a:rPr lang="en-US" dirty="0" smtClean="0">
                <a:sym typeface="Wingdings" pitchFamily="2" charset="2"/>
              </a:rPr>
              <a:t>--&gt; (User Acceptance Testing) tested with prod data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--PROD</a:t>
            </a:r>
          </a:p>
          <a:p>
            <a:r>
              <a:rPr lang="en-US" dirty="0" smtClean="0">
                <a:sym typeface="Wingdings" pitchFamily="2" charset="2"/>
              </a:rPr>
              <a:t>     --which is having set processes like CR (Change Request) 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</TotalTime>
  <Words>1089</Words>
  <Application>Microsoft Office PowerPoint</Application>
  <PresentationFormat>On-screen Show (4:3)</PresentationFormat>
  <Paragraphs>182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Roles &amp; Responsibilities  of Build &amp; Release / DevOps Engineer</vt:lpstr>
      <vt:lpstr>Roles &amp; Responsibilities</vt:lpstr>
      <vt:lpstr>1. Release Process</vt:lpstr>
      <vt:lpstr>2. Release Versioning</vt:lpstr>
      <vt:lpstr>2. Release Versioning</vt:lpstr>
      <vt:lpstr>3. Environment Mgmt</vt:lpstr>
      <vt:lpstr>4. VCS Activities</vt:lpstr>
      <vt:lpstr>5. CI Activities</vt:lpstr>
      <vt:lpstr>6. QA/Perf/UAT builds</vt:lpstr>
      <vt:lpstr>6. QA/Perf/UAT builds</vt:lpstr>
      <vt:lpstr>Activities while doing Builds</vt:lpstr>
      <vt:lpstr>Challenges while doing Builds:</vt:lpstr>
      <vt:lpstr>Challenges while doing Builds:</vt:lpstr>
      <vt:lpstr>Preventive Action: Pre build Activities</vt:lpstr>
      <vt:lpstr>Preventive Action: Pre build Activities</vt:lpstr>
      <vt:lpstr>Post Build Activity:</vt:lpstr>
      <vt:lpstr>Post Build Activity:</vt:lpstr>
      <vt:lpstr>Release Review meeting</vt:lpstr>
      <vt:lpstr>7. Adhoc Tasks</vt:lpstr>
      <vt:lpstr>8. R &amp; 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nagamani</dc:creator>
  <cp:lastModifiedBy>RAHIM</cp:lastModifiedBy>
  <cp:revision>42</cp:revision>
  <dcterms:created xsi:type="dcterms:W3CDTF">2017-09-26T13:36:13Z</dcterms:created>
  <dcterms:modified xsi:type="dcterms:W3CDTF">2022-03-06T13:13:42Z</dcterms:modified>
</cp:coreProperties>
</file>