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2F8EA-E428-4D5D-A2D0-ACF0CCECA7FC}">
          <p14:sldIdLst>
            <p14:sldId id="256"/>
          </p14:sldIdLst>
        </p14:section>
        <p14:section name="Untitled Section" id="{9510E093-FC88-46F4-B8E3-04FCA196EDF4}">
          <p14:sldIdLst>
            <p14:sldId id="257"/>
            <p14:sldId id="258"/>
          </p14:sldIdLst>
        </p14:section>
        <p14:section name="Untitled Section" id="{6550EC24-3C3F-483F-9579-776AC2319EFF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A315-6BFC-48C7-9D4E-7D7784F3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876822"/>
            <a:ext cx="9906001" cy="662599"/>
          </a:xfrm>
        </p:spPr>
        <p:txBody>
          <a:bodyPr>
            <a:normAutofit/>
          </a:bodyPr>
          <a:lstStyle/>
          <a:p>
            <a:r>
              <a:rPr lang="en-IN" sz="3100" u="sng" dirty="0"/>
              <a:t>CS-542</a:t>
            </a:r>
            <a:r>
              <a:rPr lang="en-IN" u="sng" dirty="0"/>
              <a:t> </a:t>
            </a:r>
            <a:r>
              <a:rPr lang="en-IN" sz="3100" u="sng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0E8DD-39DF-44A3-823B-9E91EA30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4735" y="2482302"/>
            <a:ext cx="9904505" cy="1140644"/>
          </a:xfrm>
          <a:effectLst>
            <a:outerShdw blurRad="50800" dist="50800" dir="5400000" sx="20000" sy="2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LINK-STATE ROUTING SIMULATOR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7B4CBB-8463-4D6F-9EF2-6E482951DA54}"/>
              </a:ext>
            </a:extLst>
          </p:cNvPr>
          <p:cNvSpPr txBox="1">
            <a:spLocks/>
          </p:cNvSpPr>
          <p:nvPr/>
        </p:nvSpPr>
        <p:spPr>
          <a:xfrm>
            <a:off x="1264735" y="4565827"/>
            <a:ext cx="9906001" cy="66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Goutham MUGULUVALLI NIRANJAN</a:t>
            </a:r>
          </a:p>
          <a:p>
            <a:r>
              <a:rPr lang="en-IN" sz="2000" dirty="0"/>
              <a:t>A20391757 </a:t>
            </a:r>
          </a:p>
        </p:txBody>
      </p:sp>
    </p:spTree>
    <p:extLst>
      <p:ext uri="{BB962C8B-B14F-4D97-AF65-F5344CB8AC3E}">
        <p14:creationId xmlns:p14="http://schemas.microsoft.com/office/powerpoint/2010/main" val="391946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D37B28-BF77-4B0D-A969-B15E3354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8" y="618517"/>
            <a:ext cx="6029327" cy="57505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76A78-535D-41BC-9ED2-948FEEAE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3200" dirty="0"/>
              <a:t>Modify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173C-3193-4AF4-85AC-6A95E3A5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7388"/>
            <a:ext cx="4459287" cy="4411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 With user input choice 4, a prompt will appear to enter router# which needs to be deleted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Updated connection table and revised shortest path is created automatically if the source and destination path was chosen by former last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If no former selection was done, then main menu will be displayed after the successful update of the topology</a:t>
            </a:r>
          </a:p>
        </p:txBody>
      </p:sp>
    </p:spTree>
    <p:extLst>
      <p:ext uri="{BB962C8B-B14F-4D97-AF65-F5344CB8AC3E}">
        <p14:creationId xmlns:p14="http://schemas.microsoft.com/office/powerpoint/2010/main" val="261946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076B26-ADE5-4B0B-8E80-C99BD2BD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950"/>
            <a:ext cx="5772150" cy="60134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B8579-04C3-4CEC-960E-C84323BB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166" y="705830"/>
            <a:ext cx="3166379" cy="1197583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3200" dirty="0"/>
              <a:t>Best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0D08-9D86-49A7-BC5B-97FAC7A5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4459287" cy="4285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With user input choice 5, best router with low cost will be displayed and return to menu automatically.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If the topology was updated, then best router in updated topology will be shown as in this case because we deleted router 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If topology was not changed then best router from the original topology will be shown</a:t>
            </a:r>
          </a:p>
        </p:txBody>
      </p:sp>
    </p:spTree>
    <p:extLst>
      <p:ext uri="{BB962C8B-B14F-4D97-AF65-F5344CB8AC3E}">
        <p14:creationId xmlns:p14="http://schemas.microsoft.com/office/powerpoint/2010/main" val="173547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red text&#10;&#10;Description generated with very high confidence">
            <a:extLst>
              <a:ext uri="{FF2B5EF4-FFF2-40B4-BE49-F238E27FC236}">
                <a16:creationId xmlns:a16="http://schemas.microsoft.com/office/drawing/2014/main" id="{8BE6A263-759B-44C9-B335-F1B6E3AF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8" y="618519"/>
            <a:ext cx="5967414" cy="57505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7872E-2CFF-417C-8851-A91D8F66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3200" dirty="0"/>
              <a:t>Exit routing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2DE7-9B3C-4D1C-88AF-357856EA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With user input choice 6, program will terminate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92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AE383-595A-4D6F-8B18-0BA8A41C5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10" b="1"/>
          <a:stretch/>
        </p:blipFill>
        <p:spPr>
          <a:xfrm>
            <a:off x="6482852" y="161254"/>
            <a:ext cx="5379296" cy="56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8FE21-DB98-432C-B0EB-5527B874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55" y="645047"/>
            <a:ext cx="3188103" cy="8706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Dijkstra’s Algorithm</a:t>
            </a:r>
            <a:br>
              <a:rPr lang="en-US" sz="3200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200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511E09-7559-47C9-8CE5-E11CAD8B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2498"/>
            <a:ext cx="4855836" cy="53611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+mj-lt"/>
                <a:cs typeface="Times New Roman" panose="02020603050405020304" pitchFamily="18" charset="0"/>
              </a:rPr>
              <a:t> d[] is a simple array of cumulative distance from the source node to node under consideration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+mj-lt"/>
                <a:cs typeface="Times New Roman" panose="02020603050405020304" pitchFamily="18" charset="0"/>
              </a:rPr>
              <a:t> p[] is a simple array that holds the predecessor node for the node under consideration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+mj-lt"/>
                <a:cs typeface="Times New Roman" panose="02020603050405020304" pitchFamily="18" charset="0"/>
              </a:rPr>
              <a:t> w(u, v) is the cost of the path/link connecting nodes u and 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+mj-lt"/>
                <a:cs typeface="Times New Roman" panose="02020603050405020304" pitchFamily="18" charset="0"/>
              </a:rPr>
              <a:t>When the algorithm is done, the array element d[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] contains the shortest path from source to node represented by d[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], and the array element p[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] contains the predecessor node for the node represented by p[</a:t>
            </a:r>
            <a:r>
              <a:rPr lang="en-IN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4" name="Content Placeholder 4">
            <a:extLst>
              <a:ext uri="{FF2B5EF4-FFF2-40B4-BE49-F238E27FC236}">
                <a16:creationId xmlns:a16="http://schemas.microsoft.com/office/drawing/2014/main" id="{3F781FA0-3E26-46D1-B4BF-6658DE013A2A}"/>
              </a:ext>
            </a:extLst>
          </p:cNvPr>
          <p:cNvSpPr txBox="1">
            <a:spLocks/>
          </p:cNvSpPr>
          <p:nvPr/>
        </p:nvSpPr>
        <p:spPr>
          <a:xfrm>
            <a:off x="6482852" y="6060553"/>
            <a:ext cx="4855836" cy="503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latin typeface="+mj-lt"/>
                <a:cs typeface="Times New Roman" panose="02020603050405020304" pitchFamily="18" charset="0"/>
              </a:rPr>
              <a:t>Algorithm taken from CS-401 course material, taught by </a:t>
            </a:r>
            <a:r>
              <a:rPr lang="en-IN" sz="1400" dirty="0" err="1">
                <a:latin typeface="+mj-lt"/>
                <a:cs typeface="Times New Roman" panose="02020603050405020304" pitchFamily="18" charset="0"/>
              </a:rPr>
              <a:t>Prof.</a:t>
            </a:r>
            <a:r>
              <a:rPr lang="en-IN" sz="1400" dirty="0">
                <a:latin typeface="+mj-lt"/>
                <a:cs typeface="Times New Roman" panose="02020603050405020304" pitchFamily="18" charset="0"/>
              </a:rPr>
              <a:t> Vijay </a:t>
            </a:r>
            <a:r>
              <a:rPr lang="en-IN" sz="1400" dirty="0" err="1">
                <a:latin typeface="+mj-lt"/>
                <a:cs typeface="Times New Roman" panose="02020603050405020304" pitchFamily="18" charset="0"/>
              </a:rPr>
              <a:t>Gurbani</a:t>
            </a:r>
            <a:r>
              <a:rPr lang="en-IN" sz="1400" dirty="0">
                <a:latin typeface="+mj-lt"/>
                <a:cs typeface="Times New Roman" panose="02020603050405020304" pitchFamily="18" charset="0"/>
              </a:rPr>
              <a:t> in Spring 2017 </a:t>
            </a:r>
          </a:p>
        </p:txBody>
      </p:sp>
    </p:spTree>
    <p:extLst>
      <p:ext uri="{BB962C8B-B14F-4D97-AF65-F5344CB8AC3E}">
        <p14:creationId xmlns:p14="http://schemas.microsoft.com/office/powerpoint/2010/main" val="3083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F4D1D-E039-4142-A493-2E4FF59D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0" y="1162278"/>
            <a:ext cx="9906000" cy="65813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IN" dirty="0"/>
              <a:t>Pros and cons of Link-Stating routing protocol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5FB8E-6DED-441D-8AC9-ADCB0623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09" y="2227946"/>
            <a:ext cx="4878391" cy="4630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 Uses metrics (costs) to calculate path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 Typically displays faster convergence than distance vector routing protocols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Typically more scalable due to hierarchical nature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D33F4F-8124-4F35-A48C-9C39A6A2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8600" y="2227946"/>
            <a:ext cx="4875210" cy="46300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Cons: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 Require more memory to store state information, that is databases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 Increased complexity in designing networks</a:t>
            </a:r>
          </a:p>
        </p:txBody>
      </p:sp>
    </p:spTree>
    <p:extLst>
      <p:ext uri="{BB962C8B-B14F-4D97-AF65-F5344CB8AC3E}">
        <p14:creationId xmlns:p14="http://schemas.microsoft.com/office/powerpoint/2010/main" val="22840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7462-EB2A-4191-AE15-BA764DDD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4168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/>
          <a:lstStyle/>
          <a:p>
            <a:pPr algn="ctr"/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90-9391-4CC7-A9CF-19092575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8514"/>
            <a:ext cx="9905999" cy="447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 Overview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Flow Chart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Simulator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Dijkstra’s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Pros and cons of Link-Stating routing protocol</a:t>
            </a:r>
          </a:p>
          <a:p>
            <a:pPr marL="45720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107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B0E2-8763-4050-9FDB-ABA49D24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4853"/>
          </a:xfr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txBody>
          <a:bodyPr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229E-6F7D-4530-BD2F-4A8CB09F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371"/>
            <a:ext cx="9905999" cy="4557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One of two main classes of routing protocols used in packet switching networks for computer communications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Performed by every switching node in the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Every node creates a routing table using Dijkstra’s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For link-state routing, a network is modelled as a </a:t>
            </a:r>
            <a:r>
              <a:rPr lang="en-IN" i="1" dirty="0"/>
              <a:t>directed weighted graph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Link-state router tells all other routers about only its neighbours and links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Each link (interface) is assigned a cost</a:t>
            </a:r>
          </a:p>
        </p:txBody>
      </p:sp>
    </p:spTree>
    <p:extLst>
      <p:ext uri="{BB962C8B-B14F-4D97-AF65-F5344CB8AC3E}">
        <p14:creationId xmlns:p14="http://schemas.microsoft.com/office/powerpoint/2010/main" val="14920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A25D2A-4555-4809-BEB3-5850C98EB442}"/>
              </a:ext>
            </a:extLst>
          </p:cNvPr>
          <p:cNvSpPr/>
          <p:nvPr/>
        </p:nvSpPr>
        <p:spPr>
          <a:xfrm>
            <a:off x="7242627" y="595085"/>
            <a:ext cx="1770743" cy="566057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00C9F-3141-4AA4-B8A9-6882D4AE38C9}"/>
              </a:ext>
            </a:extLst>
          </p:cNvPr>
          <p:cNvSpPr/>
          <p:nvPr/>
        </p:nvSpPr>
        <p:spPr>
          <a:xfrm>
            <a:off x="7242628" y="1480457"/>
            <a:ext cx="1770743" cy="85634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menu and prompt for user input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739FA13-3D1E-44F7-9164-F67E471BE94E}"/>
              </a:ext>
            </a:extLst>
          </p:cNvPr>
          <p:cNvSpPr/>
          <p:nvPr/>
        </p:nvSpPr>
        <p:spPr>
          <a:xfrm>
            <a:off x="7047600" y="2685143"/>
            <a:ext cx="2146288" cy="1074057"/>
          </a:xfrm>
          <a:prstGeom prst="diamond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 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2325EF-617F-462A-B68D-AA9B2862513F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 flipV="1">
            <a:off x="9013371" y="1908629"/>
            <a:ext cx="180517" cy="1313543"/>
          </a:xfrm>
          <a:prstGeom prst="bentConnector3">
            <a:avLst>
              <a:gd name="adj1" fmla="val -126636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DF089-BC73-4DEF-87B0-7005C538EC70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8127999" y="1161142"/>
            <a:ext cx="1" cy="319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0D8B49-D164-4598-8374-923CE339D02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8120744" y="2336800"/>
            <a:ext cx="7256" cy="34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D4859-00A1-48C9-9E60-BD65494438A9}"/>
              </a:ext>
            </a:extLst>
          </p:cNvPr>
          <p:cNvSpPr/>
          <p:nvPr/>
        </p:nvSpPr>
        <p:spPr>
          <a:xfrm>
            <a:off x="7134685" y="4194629"/>
            <a:ext cx="1965770" cy="10740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Proceed and perform the selected task and show menu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8BD413F-C569-4CAB-B5FD-3F46FD4DD191}"/>
              </a:ext>
            </a:extLst>
          </p:cNvPr>
          <p:cNvSpPr/>
          <p:nvPr/>
        </p:nvSpPr>
        <p:spPr>
          <a:xfrm>
            <a:off x="4484909" y="4172857"/>
            <a:ext cx="1770743" cy="1095829"/>
          </a:xfrm>
          <a:prstGeom prst="diamond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Selects exit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5C19A-75B2-466E-8D17-82172BB642A7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8117570" y="3759200"/>
            <a:ext cx="3174" cy="4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8D0AF-B090-44B4-A4BF-8180251CFD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270170" y="4720772"/>
            <a:ext cx="864515" cy="10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4FBC31-A4A1-4886-B309-BF7C60B34DFD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5740857" y="2866115"/>
            <a:ext cx="950685" cy="16628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F6D29A0-5748-4885-B83A-13D1AA9A9CF3}"/>
              </a:ext>
            </a:extLst>
          </p:cNvPr>
          <p:cNvSpPr/>
          <p:nvPr/>
        </p:nvSpPr>
        <p:spPr>
          <a:xfrm>
            <a:off x="7242627" y="5675089"/>
            <a:ext cx="1770743" cy="754743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FCDE81-78BE-418A-95AB-D1D66823E578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5921826" y="4731659"/>
            <a:ext cx="783775" cy="18578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DB57DC-5D9A-48CA-B7A3-9ACE165989CB}"/>
              </a:ext>
            </a:extLst>
          </p:cNvPr>
          <p:cNvSpPr txBox="1"/>
          <p:nvPr/>
        </p:nvSpPr>
        <p:spPr>
          <a:xfrm>
            <a:off x="9535885" y="2554514"/>
            <a:ext cx="45397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9C741-828F-4E60-9C5B-C0D63AB8DC3B}"/>
              </a:ext>
            </a:extLst>
          </p:cNvPr>
          <p:cNvSpPr txBox="1"/>
          <p:nvPr/>
        </p:nvSpPr>
        <p:spPr>
          <a:xfrm>
            <a:off x="8142517" y="3759200"/>
            <a:ext cx="48519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CE25F-38AC-4059-97B7-8EC6ECC77FA6}"/>
              </a:ext>
            </a:extLst>
          </p:cNvPr>
          <p:cNvSpPr txBox="1"/>
          <p:nvPr/>
        </p:nvSpPr>
        <p:spPr>
          <a:xfrm>
            <a:off x="5950857" y="5675089"/>
            <a:ext cx="48519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F0356-D3B9-4D48-9528-9035ED052D66}"/>
              </a:ext>
            </a:extLst>
          </p:cNvPr>
          <p:cNvSpPr txBox="1"/>
          <p:nvPr/>
        </p:nvSpPr>
        <p:spPr>
          <a:xfrm>
            <a:off x="5733142" y="2859316"/>
            <a:ext cx="45397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AF1C94E-711C-458C-9F1B-95424E25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1448708" y="1095942"/>
            <a:ext cx="3142347" cy="1625372"/>
          </a:xfrm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54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8947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A489011-A671-4E0E-859B-CB79A67E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565753"/>
            <a:ext cx="4635583" cy="4096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215E8-C7F7-45F7-A647-B7B139CB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Network topology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69957" y="2262013"/>
            <a:ext cx="474708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Network topology used for demo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Each link between the two nodes may have different costs by direction</a:t>
            </a:r>
          </a:p>
        </p:txBody>
      </p:sp>
    </p:spTree>
    <p:extLst>
      <p:ext uri="{BB962C8B-B14F-4D97-AF65-F5344CB8AC3E}">
        <p14:creationId xmlns:p14="http://schemas.microsoft.com/office/powerpoint/2010/main" val="21647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A23D05C-5099-4101-9C5D-F0384DE84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7"/>
          <a:stretch/>
        </p:blipFill>
        <p:spPr>
          <a:xfrm>
            <a:off x="5862181" y="513567"/>
            <a:ext cx="5981476" cy="594529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9F002-5D14-4EE3-842C-E5D3F423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726509"/>
            <a:ext cx="3856037" cy="86429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067DF-C45E-4500-B3F9-724B71F1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716066"/>
            <a:ext cx="3856037" cy="40751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Execute the program with command – java </a:t>
            </a:r>
            <a:r>
              <a:rPr lang="en-IN" sz="2400" dirty="0" err="1"/>
              <a:t>Link_State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This will run the program and display menu for user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user will be asked to enter a valid choice from the menu</a:t>
            </a:r>
          </a:p>
        </p:txBody>
      </p:sp>
    </p:spTree>
    <p:extLst>
      <p:ext uri="{BB962C8B-B14F-4D97-AF65-F5344CB8AC3E}">
        <p14:creationId xmlns:p14="http://schemas.microsoft.com/office/powerpoint/2010/main" val="77705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1A4B39D-E975-4331-8E4A-35676226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1" y="348343"/>
            <a:ext cx="6665911" cy="63427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4467A-CFF4-4420-84E9-A06802D9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9" y="1296153"/>
            <a:ext cx="3665082" cy="147857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3200" dirty="0"/>
              <a:t>Create network topology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6913" y="3219449"/>
            <a:ext cx="4373563" cy="2381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Topology matrix will be displayed and automatically return to 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If input file is not correct, then user will be asked to enter the correct file again  </a:t>
            </a:r>
          </a:p>
        </p:txBody>
      </p:sp>
    </p:spTree>
    <p:extLst>
      <p:ext uri="{BB962C8B-B14F-4D97-AF65-F5344CB8AC3E}">
        <p14:creationId xmlns:p14="http://schemas.microsoft.com/office/powerpoint/2010/main" val="32070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5123A-2A0C-46D8-8A18-D8BC4F7E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950"/>
            <a:ext cx="5578475" cy="61106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0DDBB-D840-4208-9935-581CCD7C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sz="3200" dirty="0"/>
              <a:t>Connection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764C-6D3F-4EE6-96E9-C997B5A3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With user input choice 2, a prompt will appear asking to enter source router to create connection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If the source router is valid or is not deleted from the network a successful connection table will be created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If source router is invalid or deleted, then user will be asked to enter the correct source router  </a:t>
            </a:r>
          </a:p>
        </p:txBody>
      </p:sp>
    </p:spTree>
    <p:extLst>
      <p:ext uri="{BB962C8B-B14F-4D97-AF65-F5344CB8AC3E}">
        <p14:creationId xmlns:p14="http://schemas.microsoft.com/office/powerpoint/2010/main" val="140090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ACC52-571F-4BE8-8567-74D16037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0" y="3429000"/>
            <a:ext cx="10084358" cy="26968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648FE-1EE9-43C5-9FD8-BA8CEAB7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357161" cy="226383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N" dirty="0"/>
              <a:t>Shortest path and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9821-28A4-4843-99B3-33521A2D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02" y="914400"/>
            <a:ext cx="7034485" cy="202987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With user input choice 3, a prompt will appear to enter destination router to find shortest path from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Shortest path and cost will be shown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Prompts to enter next destination router or 0 for menu </a:t>
            </a:r>
          </a:p>
        </p:txBody>
      </p:sp>
    </p:spTree>
    <p:extLst>
      <p:ext uri="{BB962C8B-B14F-4D97-AF65-F5344CB8AC3E}">
        <p14:creationId xmlns:p14="http://schemas.microsoft.com/office/powerpoint/2010/main" val="2220416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343</TotalTime>
  <Words>619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Wingdings</vt:lpstr>
      <vt:lpstr>Circuit</vt:lpstr>
      <vt:lpstr>CS-542 Project</vt:lpstr>
      <vt:lpstr>Outline</vt:lpstr>
      <vt:lpstr>Overview</vt:lpstr>
      <vt:lpstr>PowerPoint Presentation</vt:lpstr>
      <vt:lpstr>Network topology</vt:lpstr>
      <vt:lpstr>Menu screen</vt:lpstr>
      <vt:lpstr>Create network topology</vt:lpstr>
      <vt:lpstr>Connection table</vt:lpstr>
      <vt:lpstr>Shortest path and cost</vt:lpstr>
      <vt:lpstr>Modify network topology</vt:lpstr>
      <vt:lpstr>Best router</vt:lpstr>
      <vt:lpstr>Exit routing simulator</vt:lpstr>
      <vt:lpstr>Dijkstra’s Algorithm </vt:lpstr>
      <vt:lpstr>Pros and cons of Link-Stating routing protocol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CS-542 Project</dc:title>
  <dc:creator>Goutham MN</dc:creator>
  <cp:lastModifiedBy>Goutham MN</cp:lastModifiedBy>
  <cp:revision>39</cp:revision>
  <dcterms:created xsi:type="dcterms:W3CDTF">2017-11-16T06:36:45Z</dcterms:created>
  <dcterms:modified xsi:type="dcterms:W3CDTF">2017-11-17T01:49:55Z</dcterms:modified>
</cp:coreProperties>
</file>