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CCE189-3515-42CE-8752-7A0E1E6E3B60}">
  <a:tblStyle styleId="{6CCCE189-3515-42CE-8752-7A0E1E6E3B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13add2b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13add2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3add2b98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13add2b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3add2b9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3add2b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it0PVX63UEs" TargetMode="External"/><Relationship Id="rId4" Type="http://schemas.openxmlformats.org/officeDocument/2006/relationships/hyperlink" Target="https://www.youtube.com/watch?v=it0PVX63UEs" TargetMode="External"/><Relationship Id="rId5" Type="http://schemas.openxmlformats.org/officeDocument/2006/relationships/hyperlink" Target="https://www.youtube.com/watch?v=Orav08EwEX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568172"/>
            <a:ext cx="9144000" cy="9743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SMART BAG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1979720"/>
            <a:ext cx="9144000" cy="327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                                </a:t>
            </a:r>
            <a:r>
              <a:rPr b="1" lang="en-US" sz="3200">
                <a:solidFill>
                  <a:srgbClr val="002060"/>
                </a:solidFill>
              </a:rPr>
              <a:t>PROJECT DONE BY:</a:t>
            </a:r>
            <a:endParaRPr/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2032000" y="26277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{6CCCE189-3515-42CE-8752-7A0E1E6E3B60}</a:tableStyleId>
              </a:tblPr>
              <a:tblGrid>
                <a:gridCol w="4064000"/>
                <a:gridCol w="4064000"/>
              </a:tblGrid>
              <a:tr h="64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STUDENT 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STUDENT 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GOUTHAM REDDY ALUGUBELLY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C0747981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VISHAL HASRAJANI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C0761544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PARTH PATEL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C0764929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AMANDEEP SINGH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C0765434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 picture containing accessory, case, bag&#10;&#10;Description automatically generated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4392" y="424067"/>
            <a:ext cx="1358457" cy="180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Smart bag is used for the pedestrians or the bicycle riders.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It can cover 360 degree view with dual cameras attached to it.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It can detect any major or minor accident with the accelerometer attached to it at the bottom.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It is also helpful in providing the location where the accident happened using the gps sensor.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You can connect your mobile network with the raspberry pi using the wifi option available.This will be helpful for sending your location to the </a:t>
            </a:r>
            <a:r>
              <a:rPr lang="en-US"/>
              <a:t>cloud</a:t>
            </a:r>
            <a:r>
              <a:rPr lang="en-US"/>
              <a:t> for further investigations.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8700"/>
            <a:ext cx="5880002" cy="4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400" y="918700"/>
            <a:ext cx="6159600" cy="4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44037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3934675" cy="38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625" y="94200"/>
            <a:ext cx="5412375" cy="4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4675" y="94200"/>
            <a:ext cx="2844950" cy="63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LINKS: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b="1" lang="en-US">
                <a:solidFill>
                  <a:srgbClr val="00B050"/>
                </a:solidFill>
              </a:rPr>
              <a:t>YOUTUBE VIDEO LINK FOR THE PROJECT</a:t>
            </a:r>
            <a:endParaRPr b="1" u="sng">
              <a:solidFill>
                <a:schemeClr val="hlink"/>
              </a:solidFill>
              <a:hlinkClick r:id="rId3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https://www.youtube.com/watch?v=it0PVX63UEs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b="1" lang="en-US">
                <a:solidFill>
                  <a:srgbClr val="00B050"/>
                </a:solidFill>
              </a:rPr>
              <a:t>LINK FOR UPLOADING GPS DATA IN TO AWS CLOUD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https://www.youtube.com/watch?v=Orav08EwEXI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