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0"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a:t>
            </a:r>
            <a:r>
              <a:rPr lang="en-US" sz="2400" dirty="0"/>
              <a:t>GOUTHAM.S</a:t>
            </a:r>
            <a:endParaRPr lang="en-US" sz="2400" dirty="0">
              <a:cs typeface="Calibri"/>
            </a:endParaRPr>
          </a:p>
          <a:p>
            <a:r>
              <a:rPr lang="en-US" sz="2400" dirty="0"/>
              <a:t>DEPARTMENT: </a:t>
            </a:r>
            <a:r>
              <a:rPr lang="en-IN" sz="2400" dirty="0"/>
              <a:t>B</a:t>
            </a:r>
            <a:r>
              <a:rPr lang="en-US" sz="2400" dirty="0"/>
              <a:t>.SC-COMPUTER SCIENCE </a:t>
            </a:r>
          </a:p>
          <a:p>
            <a:r>
              <a:rPr lang="en-US" sz="2400" dirty="0"/>
              <a:t>COLLEGE: ST.CHARLES </a:t>
            </a:r>
            <a:r>
              <a:rPr lang="en-IN" sz="2400" dirty="0"/>
              <a:t> COLLEGE</a:t>
            </a:r>
            <a:r>
              <a:rPr lang="en-US" sz="2400" dirty="0"/>
              <a:t> OF ARTS AND SCIENCE </a:t>
            </a:r>
            <a:endParaRPr lang="en-IN" sz="2400" dirty="0"/>
          </a:p>
          <a:p>
            <a:r>
              <a:rPr lang="en-IN" sz="2400" dirty="0"/>
              <a:t>UNIVERCITY:ANNAMALAI UNIVER</a:t>
            </a:r>
            <a:r>
              <a:rPr lang="en-US" sz="2400" dirty="0"/>
              <a:t>S</a:t>
            </a:r>
            <a:r>
              <a:rPr lang="en-IN" sz="2400" dirty="0"/>
              <a:t>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C8EB-6676-1BA2-7264-85A15E008E67}"/>
              </a:ext>
            </a:extLst>
          </p:cNvPr>
          <p:cNvSpPr>
            <a:spLocks noGrp="1"/>
          </p:cNvSpPr>
          <p:nvPr>
            <p:ph type="title"/>
          </p:nvPr>
        </p:nvSpPr>
        <p:spPr>
          <a:xfrm>
            <a:off x="755332" y="385444"/>
            <a:ext cx="10681335" cy="4431983"/>
          </a:xfrm>
        </p:spPr>
        <p:txBody>
          <a:bodyPr/>
          <a:lstStyle/>
          <a:p>
            <a:r>
              <a:rPr lang="en-US"/>
              <a:t>GITHUB LINK</a:t>
            </a:r>
            <a:br>
              <a:rPr lang="en-US"/>
            </a:br>
            <a:br>
              <a:rPr lang="en-US"/>
            </a:br>
            <a:br>
              <a:rPr lang="en-US"/>
            </a:br>
            <a:r>
              <a:rPr lang="en-US"/>
              <a:t>.             https://github.com/gouthamgoutham9878-wq </a:t>
            </a:r>
          </a:p>
        </p:txBody>
      </p:sp>
    </p:spTree>
    <p:extLst>
      <p:ext uri="{BB962C8B-B14F-4D97-AF65-F5344CB8AC3E}">
        <p14:creationId xmlns:p14="http://schemas.microsoft.com/office/powerpoint/2010/main" val="103314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   .             https://github.com/gouthamgoutham9878-wq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GOUTHAM S</cp:lastModifiedBy>
  <cp:revision>24</cp:revision>
  <dcterms:created xsi:type="dcterms:W3CDTF">2024-03-29T15:07:22Z</dcterms:created>
  <dcterms:modified xsi:type="dcterms:W3CDTF">2025-09-24T06:55:55Z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