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Minimum-Length String for Unlocking a Safe</a:t>
            </a:r>
          </a:p>
        </p:txBody>
      </p:sp>
      <p:sp>
        <p:nvSpPr>
          <p:cNvPr id="3" name="Subtitle 2"/>
          <p:cNvSpPr>
            <a:spLocks noGrp="1"/>
          </p:cNvSpPr>
          <p:nvPr>
            <p:ph type="subTitle" idx="1"/>
          </p:nvPr>
        </p:nvSpPr>
        <p:spPr/>
        <p:txBody>
          <a:bodyPr/>
          <a:lstStyle/>
          <a:p>
            <a:r>
              <a:t>Project Report by M Goutham</a:t>
            </a:r>
          </a:p>
          <a:p>
            <a:r>
              <a:t>Supervised by Dr. Gnana Soundari</a:t>
            </a:r>
          </a:p>
          <a:p>
            <a:r>
              <a:t>Saveetha Institute of Medical and Technical Sciences</a:t>
            </a:r>
          </a:p>
          <a:p>
            <a:r>
              <a:t>September 2024</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Abstract</a:t>
            </a:r>
          </a:p>
        </p:txBody>
      </p:sp>
      <p:sp>
        <p:nvSpPr>
          <p:cNvPr id="3" name="Content Placeholder 2"/>
          <p:cNvSpPr>
            <a:spLocks noGrp="1"/>
          </p:cNvSpPr>
          <p:nvPr>
            <p:ph idx="1"/>
          </p:nvPr>
        </p:nvSpPr>
        <p:spPr/>
        <p:txBody>
          <a:bodyPr/>
          <a:lstStyle/>
          <a:p>
            <a:r>
              <a:t>This project addresses the challenge of finding the minimum-length string required to unlock a safe based on given pattern constraints. Existing methods, such as brute-force and dynamic programming, often struggle with efficiency for larger datasets. The proposed algorithm integrates advanced string manipulation and dynamic programming techniques, optimizing both the length of the unlocking string and computational performance.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Objective</a:t>
            </a:r>
          </a:p>
        </p:txBody>
      </p:sp>
      <p:sp>
        <p:nvSpPr>
          <p:cNvPr id="3" name="Content Placeholder 2"/>
          <p:cNvSpPr>
            <a:spLocks noGrp="1"/>
          </p:cNvSpPr>
          <p:nvPr>
            <p:ph idx="1"/>
          </p:nvPr>
        </p:nvSpPr>
        <p:spPr/>
        <p:txBody>
          <a:bodyPr/>
          <a:lstStyle/>
          <a:p>
            <a:r>
              <a:t>The goal of this project is to develop and analyze an algorithm to compute the minimum-length string necessary to unlock a safe. The string must satisfy specific pattern constraints derived from the safe's locking mechanism. The objective is to optimize both the string length and computational efficiency.</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Methodology</a:t>
            </a:r>
          </a:p>
        </p:txBody>
      </p:sp>
      <p:sp>
        <p:nvSpPr>
          <p:cNvPr id="3" name="Content Placeholder 2"/>
          <p:cNvSpPr>
            <a:spLocks noGrp="1"/>
          </p:cNvSpPr>
          <p:nvPr>
            <p:ph idx="1"/>
          </p:nvPr>
        </p:nvSpPr>
        <p:spPr/>
        <p:txBody>
          <a:bodyPr/>
          <a:lstStyle/>
          <a:p>
            <a:r>
              <a:t>1. Problem Definition: Define the constraints and patterns for the unlocking string.</a:t>
            </a:r>
          </a:p>
          <a:p>
            <a:r>
              <a:t>2. Algorithm Design: Integrate dynamic programming with advanced string matching to compute the minimal length.</a:t>
            </a:r>
          </a:p>
          <a:p>
            <a:r>
              <a:t>3. Implementation: Code the algorithm in Python and test it with various datasets.</a:t>
            </a:r>
          </a:p>
          <a:p>
            <a:r>
              <a:t>4. Evaluation: Assess the algorithm's performance in terms of correctness and computational efficiency.</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Existing Techniques</a:t>
            </a:r>
          </a:p>
        </p:txBody>
      </p:sp>
      <p:sp>
        <p:nvSpPr>
          <p:cNvPr id="3" name="Content Placeholder 2"/>
          <p:cNvSpPr>
            <a:spLocks noGrp="1"/>
          </p:cNvSpPr>
          <p:nvPr>
            <p:ph idx="1"/>
          </p:nvPr>
        </p:nvSpPr>
        <p:spPr/>
        <p:txBody>
          <a:bodyPr/>
          <a:lstStyle/>
          <a:p>
            <a:r>
              <a:t>1. Brute-Force Approach: Testing all possible combinations, which is computationally expensive.</a:t>
            </a:r>
          </a:p>
          <a:p>
            <a:r>
              <a:t>2. Dynamic Programming: Constructing a string to include all given substrings (Shortest Common Superstring).</a:t>
            </a:r>
          </a:p>
          <a:p>
            <a:r>
              <a:t>3. Greedy Algorithms: Applied in approximations like the Traveling Salesman Problem and SCS.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Results and Discussion</a:t>
            </a:r>
          </a:p>
        </p:txBody>
      </p:sp>
      <p:sp>
        <p:nvSpPr>
          <p:cNvPr id="3" name="Content Placeholder 2"/>
          <p:cNvSpPr>
            <a:spLocks noGrp="1"/>
          </p:cNvSpPr>
          <p:nvPr>
            <p:ph idx="1"/>
          </p:nvPr>
        </p:nvSpPr>
        <p:spPr/>
        <p:txBody>
          <a:bodyPr/>
          <a:lstStyle/>
          <a:p>
            <a:r>
              <a:t>The algorithm was tested with multiple datasets and constraints. Results indicate that the proposed method consistently produces the shortest possible string with lower computational costs compared to traditional approaches. Improved time and space complexity was observed, particularly for larger inputs.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t>The project successfully developed an efficient algorithm for determining the minimum-length unlocking string. This approach provides significant improvements over existing methods, balancing minimal string length with computational efficiency. The algorithm has potential applications in various fields requiring optimal string processing and pattern matching.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