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76ad748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76ad748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35275"/>
            <a:ext cx="8466600" cy="6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to create Eureka Client from scratch</a:t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14000" y="955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1 In Spring Start, select web &amp; Eureka DIscovery,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2 After generating Application add @Enable DiscoveryClient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3 use appropriate application.yml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35275"/>
            <a:ext cx="8466600" cy="6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to create Eureka Server from scratch</a:t>
            </a:r>
            <a:endParaRPr sz="24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14000" y="955900"/>
            <a:ext cx="8743200" cy="3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* In Spring Start, select web &amp; Eureka Server,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* After generating Application add @EnableEurekaServer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* use appropriate application.yml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