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64" r:id="rId3"/>
    <p:sldId id="265" r:id="rId4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55" d="100"/>
          <a:sy n="55" d="100"/>
        </p:scale>
        <p:origin x="562" y="34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10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0305" y="284679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CSE4088 Lab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 err="1">
                <a:solidFill>
                  <a:srgbClr val="FFFFFF"/>
                </a:solidFill>
                <a:cs typeface="Source Sans Pro Light"/>
              </a:rPr>
              <a:t>Dr.</a:t>
            </a:r>
            <a:r>
              <a:rPr lang="en-IN" sz="3200" spc="-15" dirty="0">
                <a:solidFill>
                  <a:srgbClr val="FFFFFF"/>
                </a:solidFill>
                <a:cs typeface="Source Sans Pro Light"/>
              </a:rPr>
              <a:t> Harini S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6456" y="2146300"/>
            <a:ext cx="9677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7200" spc="-5" dirty="0">
                <a:solidFill>
                  <a:srgbClr val="00318B"/>
                </a:solidFill>
                <a:cs typeface="Source Sans Pro"/>
              </a:rPr>
              <a:t>Deep Learning : Principles and Practices</a:t>
            </a:r>
            <a:endParaRPr lang="cs-CZ" sz="7200" spc="-5" dirty="0">
              <a:solidFill>
                <a:srgbClr val="00318B"/>
              </a:solidFill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951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8E731EA-6EC8-0997-6EE3-255227385E4F}"/>
              </a:ext>
            </a:extLst>
          </p:cNvPr>
          <p:cNvSpPr txBox="1"/>
          <p:nvPr/>
        </p:nvSpPr>
        <p:spPr>
          <a:xfrm>
            <a:off x="9562306" y="188166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Lab 3</a:t>
            </a:r>
            <a:endParaRPr sz="3200" dirty="0">
              <a:cs typeface="Source Sans Pro Light"/>
            </a:endParaRPr>
          </a:p>
        </p:txBody>
      </p:sp>
      <p:pic>
        <p:nvPicPr>
          <p:cNvPr id="1028" name="Picture 4" descr="Does Deep Learning Really Require “Big Data”? — No! | by Zach Monge, PhD |  Towards Data Science">
            <a:extLst>
              <a:ext uri="{FF2B5EF4-FFF2-40B4-BE49-F238E27FC236}">
                <a16:creationId xmlns:a16="http://schemas.microsoft.com/office/drawing/2014/main" id="{804F1923-695E-03FD-A839-729CE96E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9" y="4574286"/>
            <a:ext cx="8140257" cy="57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C57352CE-B815-F410-E889-57633E0B3DB9}"/>
              </a:ext>
            </a:extLst>
          </p:cNvPr>
          <p:cNvSpPr/>
          <p:nvPr/>
        </p:nvSpPr>
        <p:spPr>
          <a:xfrm>
            <a:off x="-793" y="546100"/>
            <a:ext cx="8713862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A632AAE0-B605-737A-FF97-D5B5CD7B58FA}"/>
              </a:ext>
            </a:extLst>
          </p:cNvPr>
          <p:cNvSpPr txBox="1"/>
          <p:nvPr/>
        </p:nvSpPr>
        <p:spPr>
          <a:xfrm>
            <a:off x="1728292" y="711989"/>
            <a:ext cx="68545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400" spc="-30" dirty="0">
                <a:solidFill>
                  <a:srgbClr val="FFFFFF"/>
                </a:solidFill>
                <a:cs typeface="Source Sans Pro Light"/>
              </a:rPr>
              <a:t>Objectives for Today</a:t>
            </a:r>
            <a:endParaRPr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65B95-D3E7-AC54-FC18-F2A31BCB4E3C}"/>
              </a:ext>
            </a:extLst>
          </p:cNvPr>
          <p:cNvSpPr txBox="1"/>
          <p:nvPr/>
        </p:nvSpPr>
        <p:spPr>
          <a:xfrm>
            <a:off x="1368252" y="2250356"/>
            <a:ext cx="1512168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/>
              <a:t>To understand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5400" dirty="0"/>
              <a:t>To construct an MLP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5400" dirty="0"/>
              <a:t>Visualize gradient Descent – layer-wise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5400" dirty="0"/>
              <a:t>Analyse different activation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5400" dirty="0"/>
              <a:t>https://colab.research.google.com/drive/10ooTW5s_Hh5JDhnf8OWKxKyckzF1F6Bo?usp=sharing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2323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C57352CE-B815-F410-E889-57633E0B3DB9}"/>
              </a:ext>
            </a:extLst>
          </p:cNvPr>
          <p:cNvSpPr/>
          <p:nvPr/>
        </p:nvSpPr>
        <p:spPr>
          <a:xfrm>
            <a:off x="-793" y="546100"/>
            <a:ext cx="8713862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A632AAE0-B605-737A-FF97-D5B5CD7B58FA}"/>
              </a:ext>
            </a:extLst>
          </p:cNvPr>
          <p:cNvSpPr txBox="1"/>
          <p:nvPr/>
        </p:nvSpPr>
        <p:spPr>
          <a:xfrm>
            <a:off x="288132" y="546100"/>
            <a:ext cx="77842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400" spc="-30" dirty="0">
                <a:solidFill>
                  <a:srgbClr val="FFFFFF"/>
                </a:solidFill>
                <a:cs typeface="Source Sans Pro Light"/>
              </a:rPr>
              <a:t>Lab Report 3</a:t>
            </a:r>
            <a:endParaRPr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87286-4939-C489-86EF-AA0C61FC7D99}"/>
              </a:ext>
            </a:extLst>
          </p:cNvPr>
          <p:cNvSpPr txBox="1"/>
          <p:nvPr/>
        </p:nvSpPr>
        <p:spPr>
          <a:xfrm>
            <a:off x="1368252" y="2250356"/>
            <a:ext cx="17281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IN" sz="4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5F3D9-00F7-27B6-452F-A61FCC912159}"/>
              </a:ext>
            </a:extLst>
          </p:cNvPr>
          <p:cNvSpPr txBox="1"/>
          <p:nvPr/>
        </p:nvSpPr>
        <p:spPr>
          <a:xfrm>
            <a:off x="864196" y="1388047"/>
            <a:ext cx="17785976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5400" dirty="0"/>
              <a:t>Implement 3 different neural networks as listed below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IN" sz="5400" dirty="0"/>
              <a:t>2 layers. 1</a:t>
            </a:r>
            <a:r>
              <a:rPr lang="en-IN" sz="5400" baseline="30000" dirty="0"/>
              <a:t>st</a:t>
            </a:r>
            <a:r>
              <a:rPr lang="en-IN" sz="5400" dirty="0"/>
              <a:t> layer : </a:t>
            </a:r>
            <a:r>
              <a:rPr lang="en-IN" sz="5400" dirty="0" err="1"/>
              <a:t>ReLU</a:t>
            </a:r>
            <a:r>
              <a:rPr lang="en-IN" sz="5400" dirty="0"/>
              <a:t> (5 </a:t>
            </a:r>
            <a:r>
              <a:rPr lang="en-IN" sz="5400" dirty="0" err="1"/>
              <a:t>perceptrons</a:t>
            </a:r>
            <a:r>
              <a:rPr lang="en-IN" sz="5400" dirty="0"/>
              <a:t>), 2</a:t>
            </a:r>
            <a:r>
              <a:rPr lang="en-IN" sz="5400" baseline="30000" dirty="0"/>
              <a:t>nd</a:t>
            </a:r>
            <a:r>
              <a:rPr lang="en-IN" sz="5400" dirty="0"/>
              <a:t> Layer : Sigmoid (1 perceptron)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IN" sz="5400" dirty="0"/>
              <a:t>In the above layers, both sigmoid 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IN" sz="5400" dirty="0"/>
              <a:t>4 layers with first three layers : Sigmoid (3) and the last layer : sigmoid (1)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5400" dirty="0"/>
              <a:t>Change the activation functions and implement the code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5400" dirty="0"/>
              <a:t>Implement a code to compare GD,  SGD, Minibatch SGD for any input/neural model of your choice. </a:t>
            </a:r>
          </a:p>
          <a:p>
            <a:pPr marL="914400" indent="-914400">
              <a:buFont typeface="+mj-lt"/>
              <a:buAutoNum type="arabicPeriod"/>
            </a:pPr>
            <a:endParaRPr lang="en-IN" sz="5400" dirty="0"/>
          </a:p>
          <a:p>
            <a:pPr marL="914400" indent="-914400">
              <a:buFont typeface="+mj-lt"/>
              <a:buAutoNum type="arabicPeriod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740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E6A0B2336C45AD01041584579A98" ma:contentTypeVersion="4" ma:contentTypeDescription="Create a new document." ma:contentTypeScope="" ma:versionID="9ac618fe901638ee6e0692ef2673be02">
  <xsd:schema xmlns:xsd="http://www.w3.org/2001/XMLSchema" xmlns:xs="http://www.w3.org/2001/XMLSchema" xmlns:p="http://schemas.microsoft.com/office/2006/metadata/properties" xmlns:ns2="b789dc7f-efe0-4915-8641-d5b9d6295d79" targetNamespace="http://schemas.microsoft.com/office/2006/metadata/properties" ma:root="true" ma:fieldsID="e2b7c13a80f6a961d977b9687cf4e08a" ns2:_="">
    <xsd:import namespace="b789dc7f-efe0-4915-8641-d5b9d6295d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9dc7f-efe0-4915-8641-d5b9d6295d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36FAB-4D9C-415D-A784-CF3BB0ABDC0C}"/>
</file>

<file path=customXml/itemProps2.xml><?xml version="1.0" encoding="utf-8"?>
<ds:datastoreItem xmlns:ds="http://schemas.openxmlformats.org/officeDocument/2006/customXml" ds:itemID="{AF0B17B4-3363-4230-A58F-83DF25E4DB0A}"/>
</file>

<file path=customXml/itemProps3.xml><?xml version="1.0" encoding="utf-8"?>
<ds:datastoreItem xmlns:ds="http://schemas.openxmlformats.org/officeDocument/2006/customXml" ds:itemID="{B8FE3214-7150-432F-BEE3-DE2638B3FC91}"/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287</TotalTime>
  <Words>143</Words>
  <Application>Microsoft Office PowerPoint</Application>
  <PresentationFormat>Custom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Sriraman</dc:creator>
  <cp:lastModifiedBy>Harini Sriraman</cp:lastModifiedBy>
  <cp:revision>74</cp:revision>
  <dcterms:created xsi:type="dcterms:W3CDTF">2022-12-05T10:39:31Z</dcterms:created>
  <dcterms:modified xsi:type="dcterms:W3CDTF">2024-02-02T08:32:10Z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0x010100062AE6A0B2336C45AD01041584579A98</vt:lpwstr>
  </property>
</Properties>
</file>