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6"/>
  </p:notesMasterIdLst>
  <p:sldIdLst>
    <p:sldId id="292" r:id="rId6"/>
    <p:sldId id="1282" r:id="rId7"/>
    <p:sldId id="1290" r:id="rId8"/>
    <p:sldId id="1291" r:id="rId9"/>
    <p:sldId id="1292" r:id="rId10"/>
    <p:sldId id="1293" r:id="rId11"/>
    <p:sldId id="1294" r:id="rId12"/>
    <p:sldId id="1296" r:id="rId13"/>
    <p:sldId id="1295" r:id="rId14"/>
    <p:sldId id="125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6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18-04-2025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Macha Goutham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0984"/>
            <a:ext cx="2579301" cy="276999"/>
          </a:xfrm>
          <a:prstGeom prst="rect">
            <a:avLst/>
          </a:prstGeom>
          <a:noFill/>
        </p:spPr>
        <p:txBody>
          <a:bodyPr wrap="square" rtlCol="0" anchor="ctr">
            <a:spAutoFit/>
          </a:bodyPr>
          <a:lstStyle/>
          <a:p>
            <a:r>
              <a:rPr lang="en-US" sz="1200" dirty="0">
                <a:solidFill>
                  <a:srgbClr val="161D23"/>
                </a:solidFill>
              </a:rPr>
              <a:t>STU6390647582d4b1670407285</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Sphoorthy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150918" y="2477752"/>
              <a:ext cx="5826071" cy="6930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spcBef>
                  <a:spcPct val="0"/>
                </a:spcBef>
              </a:pPr>
              <a:r>
                <a:rPr lang="en-US" sz="1600" dirty="0">
                  <a:latin typeface="+mj-lt"/>
                </a:rPr>
                <a:t>Project Title</a:t>
              </a:r>
            </a:p>
            <a:p>
              <a:pPr algn="ctr">
                <a:lnSpc>
                  <a:spcPct val="150000"/>
                </a:lnSpc>
                <a:spcBef>
                  <a:spcPct val="0"/>
                </a:spcBef>
              </a:pPr>
              <a:r>
                <a:rPr lang="en-US" sz="1600" b="1" dirty="0" err="1"/>
                <a:t>RecipeHub</a:t>
              </a:r>
              <a:r>
                <a:rPr lang="en-US" sz="1600" b="1" dirty="0"/>
                <a:t>: A MERN Stack-Based Recipe Sharing Platform</a:t>
              </a: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Features</a:t>
                </a:r>
                <a:r>
                  <a:rPr lang="en-US" dirty="0">
                    <a:solidFill>
                      <a:schemeClr val="tx1"/>
                    </a:solidFill>
                  </a:rPr>
                  <a:t>: It includes recipe browsing, search filters, image uploads, user authentication, and categorized tags to enhance user interaction and usability.</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Technology</a:t>
                </a:r>
                <a:r>
                  <a:rPr lang="en-US" dirty="0">
                    <a:solidFill>
                      <a:schemeClr val="tx1"/>
                    </a:solidFill>
                  </a:rPr>
                  <a:t>: Built with MongoDB for database, Express.js and Node.js for backend, and React for frontend, ensuring a full-stack, responsive, and dynamic user experience.</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Impact</a:t>
                </a:r>
                <a:r>
                  <a:rPr lang="en-US" dirty="0">
                    <a:solidFill>
                      <a:schemeClr val="tx1"/>
                    </a:solidFill>
                  </a:rPr>
                  <a:t>: </a:t>
                </a:r>
                <a:r>
                  <a:rPr lang="en-US" dirty="0" err="1">
                    <a:solidFill>
                      <a:schemeClr val="tx1"/>
                    </a:solidFill>
                  </a:rPr>
                  <a:t>RecipeHub</a:t>
                </a:r>
                <a:r>
                  <a:rPr lang="en-US" dirty="0">
                    <a:solidFill>
                      <a:schemeClr val="tx1"/>
                    </a:solidFill>
                  </a:rPr>
                  <a:t> fosters a community of food enthusiasts by simplifying the recipe sharing process and making culinary knowledge accessible to all.</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7762FA1E-21CA-B4CC-977D-6F42E06482A6}"/>
              </a:ext>
            </a:extLst>
          </p:cNvPr>
          <p:cNvSpPr txBox="1"/>
          <p:nvPr/>
        </p:nvSpPr>
        <p:spPr>
          <a:xfrm>
            <a:off x="1497082" y="1365320"/>
            <a:ext cx="7011833" cy="523220"/>
          </a:xfrm>
          <a:prstGeom prst="rect">
            <a:avLst/>
          </a:prstGeom>
          <a:noFill/>
        </p:spPr>
        <p:txBody>
          <a:bodyPr wrap="square">
            <a:spAutoFit/>
          </a:bodyPr>
          <a:lstStyle/>
          <a:p>
            <a:r>
              <a:rPr lang="en-US" b="1" dirty="0"/>
              <a:t>Purpose</a:t>
            </a:r>
            <a:r>
              <a:rPr lang="en-US" dirty="0"/>
              <a:t>: </a:t>
            </a:r>
            <a:r>
              <a:rPr lang="en-US" dirty="0" err="1"/>
              <a:t>RecipeHub</a:t>
            </a:r>
            <a:r>
              <a:rPr lang="en-US" dirty="0"/>
              <a:t> is a web-based platform developed using the MERN stack to enable users to explore, create, and share a variety of recipes from different cuisines.</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320241" y="1510415"/>
            <a:ext cx="5058525" cy="1668214"/>
          </a:xfrm>
          <a:prstGeom prst="rect">
            <a:avLst/>
          </a:prstGeom>
          <a:noFill/>
        </p:spPr>
        <p:txBody>
          <a:bodyPr wrap="square" rtlCol="0">
            <a:spAutoFit/>
          </a:bodyPr>
          <a:lstStyle/>
          <a:p>
            <a:pPr>
              <a:lnSpc>
                <a:spcPct val="150000"/>
              </a:lnSpc>
              <a:spcAft>
                <a:spcPts val="800"/>
              </a:spcAft>
            </a:pPr>
            <a:r>
              <a:rPr lang="en-US" dirty="0"/>
              <a:t>With the growing interest in cooking and digital content, users often struggle to find organized and authentic recipes in one place. There is a need for a platform that allows food enthusiasts to share and discover recipes effortlessly while maintaining a clean, modern interface.</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933" y="1360299"/>
            <a:ext cx="5055021" cy="1991379"/>
          </a:xfrm>
          <a:prstGeom prst="rect">
            <a:avLst/>
          </a:prstGeom>
          <a:noFill/>
        </p:spPr>
        <p:txBody>
          <a:bodyPr wrap="square" rtlCol="0">
            <a:spAutoFit/>
          </a:bodyPr>
          <a:lstStyle/>
          <a:p>
            <a:pPr>
              <a:lnSpc>
                <a:spcPct val="150000"/>
              </a:lnSpc>
              <a:spcAft>
                <a:spcPts val="800"/>
              </a:spcAft>
            </a:pPr>
            <a:r>
              <a:rPr lang="en-US" dirty="0" err="1"/>
              <a:t>RecipeHub</a:t>
            </a:r>
            <a:r>
              <a:rPr lang="en-US" dirty="0"/>
              <a:t> serves as a digital hub for food lovers, offering a modern, intuitive experience for accessing and contributing recipes. Users can sign up, upload their own creations with detailed ingredients and steps, browse recipes by cuisine, category, or tags, and even explore quick meals or trending dishes.</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451563" y="1179606"/>
            <a:ext cx="8341809" cy="2960875"/>
          </a:xfrm>
          <a:prstGeom prst="rect">
            <a:avLst/>
          </a:prstGeom>
          <a:noFill/>
        </p:spPr>
        <p:txBody>
          <a:bodyPr wrap="square" rtlCol="0">
            <a:spAutoFit/>
          </a:bodyPr>
          <a:lstStyle/>
          <a:p>
            <a:pPr>
              <a:lnSpc>
                <a:spcPct val="150000"/>
              </a:lnSpc>
              <a:buNone/>
            </a:pPr>
            <a:r>
              <a:rPr lang="en-US" dirty="0"/>
              <a:t>Develop a full-stack web platform where users can:</a:t>
            </a:r>
          </a:p>
          <a:p>
            <a:pPr>
              <a:lnSpc>
                <a:spcPct val="150000"/>
              </a:lnSpc>
              <a:buFont typeface="Arial" panose="020B0604020202020204" pitchFamily="34" charset="0"/>
              <a:buChar char="•"/>
            </a:pPr>
            <a:r>
              <a:rPr lang="en-US" dirty="0"/>
              <a:t>Create personal recipe collections</a:t>
            </a:r>
          </a:p>
          <a:p>
            <a:pPr>
              <a:lnSpc>
                <a:spcPct val="150000"/>
              </a:lnSpc>
              <a:buFont typeface="Arial" panose="020B0604020202020204" pitchFamily="34" charset="0"/>
              <a:buChar char="•"/>
            </a:pPr>
            <a:r>
              <a:rPr lang="en-US" dirty="0"/>
              <a:t>Browse categorized recipes (e.g., vegetarian, quick meals, desserts)</a:t>
            </a:r>
          </a:p>
          <a:p>
            <a:pPr>
              <a:lnSpc>
                <a:spcPct val="150000"/>
              </a:lnSpc>
              <a:buFont typeface="Arial" panose="020B0604020202020204" pitchFamily="34" charset="0"/>
              <a:buChar char="•"/>
            </a:pPr>
            <a:r>
              <a:rPr lang="en-US" dirty="0"/>
              <a:t>Upload images and nutritional data</a:t>
            </a:r>
          </a:p>
          <a:p>
            <a:pPr>
              <a:lnSpc>
                <a:spcPct val="150000"/>
              </a:lnSpc>
              <a:buFont typeface="Arial" panose="020B0604020202020204" pitchFamily="34" charset="0"/>
              <a:buChar char="•"/>
            </a:pPr>
            <a:r>
              <a:rPr lang="en-US" dirty="0"/>
              <a:t>Search using filters (difficulty, category, cooking time, etc.)</a:t>
            </a:r>
          </a:p>
          <a:p>
            <a:pPr>
              <a:lnSpc>
                <a:spcPct val="150000"/>
              </a:lnSpc>
              <a:buFont typeface="Arial" panose="020B0604020202020204" pitchFamily="34" charset="0"/>
              <a:buChar char="•"/>
            </a:pPr>
            <a:r>
              <a:rPr lang="en-US" dirty="0"/>
              <a:t>Sign in and manage their own content</a:t>
            </a:r>
            <a:br>
              <a:rPr lang="en-US" dirty="0"/>
            </a:br>
            <a:r>
              <a:rPr lang="en-US" dirty="0"/>
              <a:t>The application ensures scalability, user experience, and accessibility through the use of modern web technologies.</a:t>
            </a:r>
          </a:p>
          <a:p>
            <a:pPr marL="173736" indent="-173736">
              <a:lnSpc>
                <a:spcPct val="150000"/>
              </a:lnSpc>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35362" y="1022237"/>
            <a:ext cx="6476638" cy="2462213"/>
          </a:xfrm>
          <a:prstGeom prst="rect">
            <a:avLst/>
          </a:prstGeom>
          <a:noFill/>
        </p:spPr>
        <p:txBody>
          <a:bodyPr wrap="square" rtlCol="0">
            <a:spAutoFit/>
          </a:bodyPr>
          <a:lstStyle/>
          <a:p>
            <a:pPr>
              <a:buNone/>
            </a:pPr>
            <a:endParaRPr lang="en-IN" b="1" dirty="0"/>
          </a:p>
          <a:p>
            <a:r>
              <a:rPr lang="en-IN" b="1" dirty="0"/>
              <a:t>Frontend</a:t>
            </a:r>
            <a:r>
              <a:rPr lang="en-IN" dirty="0"/>
              <a:t>: React.js</a:t>
            </a:r>
          </a:p>
          <a:p>
            <a:endParaRPr lang="en-IN" dirty="0"/>
          </a:p>
          <a:p>
            <a:r>
              <a:rPr lang="en-IN" b="1" dirty="0"/>
              <a:t>Backend</a:t>
            </a:r>
            <a:r>
              <a:rPr lang="en-IN" dirty="0"/>
              <a:t>: Node.js, Express.js</a:t>
            </a:r>
          </a:p>
          <a:p>
            <a:endParaRPr lang="en-IN" dirty="0"/>
          </a:p>
          <a:p>
            <a:r>
              <a:rPr lang="en-IN" b="1" dirty="0"/>
              <a:t>Database</a:t>
            </a:r>
            <a:r>
              <a:rPr lang="en-IN" dirty="0"/>
              <a:t>: MongoDB</a:t>
            </a:r>
          </a:p>
          <a:p>
            <a:endParaRPr lang="en-IN" dirty="0"/>
          </a:p>
          <a:p>
            <a:r>
              <a:rPr lang="en-IN" b="1" dirty="0"/>
              <a:t>Authentication</a:t>
            </a:r>
            <a:r>
              <a:rPr lang="en-IN" dirty="0"/>
              <a:t>: JWT</a:t>
            </a:r>
          </a:p>
          <a:p>
            <a:endParaRPr lang="en-IN" dirty="0"/>
          </a:p>
          <a:p>
            <a:r>
              <a:rPr lang="en-IN" b="1" dirty="0"/>
              <a:t>Other Tools</a:t>
            </a:r>
            <a:r>
              <a:rPr lang="en-IN" dirty="0"/>
              <a:t>: Git, GitHub, VS Code, </a:t>
            </a:r>
            <a:r>
              <a:rPr lang="en-IN" dirty="0" err="1"/>
              <a:t>Cloudinary</a:t>
            </a:r>
            <a:r>
              <a:rPr lang="en-IN" dirty="0"/>
              <a:t> (for image uploads)</a:t>
            </a:r>
          </a:p>
          <a:p>
            <a:pPr>
              <a:spcAft>
                <a:spcPts val="800"/>
              </a:spcAft>
            </a:pP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2" name="Rectangle 1">
            <a:extLst>
              <a:ext uri="{FF2B5EF4-FFF2-40B4-BE49-F238E27FC236}">
                <a16:creationId xmlns:a16="http://schemas.microsoft.com/office/drawing/2014/main" id="{B50F45CE-69C9-6221-15B2-6AC2A9BC0116}"/>
              </a:ext>
            </a:extLst>
          </p:cNvPr>
          <p:cNvSpPr>
            <a:spLocks noChangeArrowheads="1"/>
          </p:cNvSpPr>
          <p:nvPr/>
        </p:nvSpPr>
        <p:spPr bwMode="auto">
          <a:xfrm>
            <a:off x="489533" y="1149637"/>
            <a:ext cx="7668067"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Developed modular components using React for dynamic rendering.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Integrated RESTful APIs using Express to fetch and manage recipe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Implemented user authentication and form validation.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Responsive design tested across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Functional features: Search, Filter, Upload Recipe, Login/Register, Browse by Category.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Outcome: A seamless and visually appealing recipe sharing platform.</a:t>
            </a:r>
          </a:p>
        </p:txBody>
      </p:sp>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314544"/>
          </a:xfrm>
          <a:prstGeom prst="rect">
            <a:avLst/>
          </a:prstGeom>
          <a:noFill/>
        </p:spPr>
        <p:txBody>
          <a:bodyPr wrap="square" rtlCol="0">
            <a:spAutoFit/>
          </a:bodyPr>
          <a:lstStyle/>
          <a:p>
            <a:pPr marL="173736" indent="-173736">
              <a:lnSpc>
                <a:spcPct val="150000"/>
              </a:lnSpc>
              <a:spcAft>
                <a:spcPts val="800"/>
              </a:spcAft>
              <a:buFont typeface="Arial" panose="020B0604020202020204" pitchFamily="34" charset="0"/>
              <a:buChar char="•"/>
            </a:pPr>
            <a:r>
              <a:rPr lang="en-US" dirty="0" err="1"/>
              <a:t>RecipeHub</a:t>
            </a:r>
            <a:r>
              <a:rPr lang="en-US" dirty="0"/>
              <a:t> successfully demonstrates the integration of modern web technologies to build a scalable and efficient recipe sharing application. It addresses the need for a centralized and easy-to-use platform for cooking enthusiasts and can be further expanded with features like ratings, reviews, and social sharing.</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2740</TotalTime>
  <Words>517</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Shivani Darna</cp:lastModifiedBy>
  <cp:revision>54</cp:revision>
  <dcterms:modified xsi:type="dcterms:W3CDTF">2025-04-18T09:22:21Z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