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1" r:id="rId6"/>
    <p:sldId id="262" r:id="rId7"/>
    <p:sldId id="264" r:id="rId8"/>
    <p:sldId id="267" r:id="rId9"/>
    <p:sldId id="274" r:id="rId10"/>
    <p:sldId id="271" r:id="rId11"/>
    <p:sldId id="272" r:id="rId12"/>
    <p:sldId id="268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40FD6-985C-45FA-B151-5FA2D41E274B}" v="185" dt="2023-08-11T13:51:57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 Sini George" userId="47445230f8bec38f" providerId="LiveId" clId="{4CB40FD6-985C-45FA-B151-5FA2D41E274B}"/>
    <pc:docChg chg="undo redo custSel addSld delSld modSld">
      <pc:chgData name="Abdel Sini George" userId="47445230f8bec38f" providerId="LiveId" clId="{4CB40FD6-985C-45FA-B151-5FA2D41E274B}" dt="2023-08-11T13:53:38.198" v="4776" actId="20577"/>
      <pc:docMkLst>
        <pc:docMk/>
      </pc:docMkLst>
      <pc:sldChg chg="modSp mod">
        <pc:chgData name="Abdel Sini George" userId="47445230f8bec38f" providerId="LiveId" clId="{4CB40FD6-985C-45FA-B151-5FA2D41E274B}" dt="2023-08-11T13:53:38.198" v="4776" actId="20577"/>
        <pc:sldMkLst>
          <pc:docMk/>
          <pc:sldMk cId="2322294138" sldId="257"/>
        </pc:sldMkLst>
        <pc:spChg chg="mod">
          <ac:chgData name="Abdel Sini George" userId="47445230f8bec38f" providerId="LiveId" clId="{4CB40FD6-985C-45FA-B151-5FA2D41E274B}" dt="2023-08-11T13:53:38.198" v="4776" actId="20577"/>
          <ac:spMkLst>
            <pc:docMk/>
            <pc:sldMk cId="2322294138" sldId="257"/>
            <ac:spMk id="10" creationId="{BB8F8684-FF59-DA74-3F75-4CDFD4847F12}"/>
          </ac:spMkLst>
        </pc:spChg>
      </pc:sldChg>
      <pc:sldChg chg="addSp modSp mod">
        <pc:chgData name="Abdel Sini George" userId="47445230f8bec38f" providerId="LiveId" clId="{4CB40FD6-985C-45FA-B151-5FA2D41E274B}" dt="2023-08-10T21:47:31.182" v="375" actId="1076"/>
        <pc:sldMkLst>
          <pc:docMk/>
          <pc:sldMk cId="158000566" sldId="259"/>
        </pc:sldMkLst>
        <pc:spChg chg="mod">
          <ac:chgData name="Abdel Sini George" userId="47445230f8bec38f" providerId="LiveId" clId="{4CB40FD6-985C-45FA-B151-5FA2D41E274B}" dt="2023-08-10T21:46:43.206" v="370" actId="20577"/>
          <ac:spMkLst>
            <pc:docMk/>
            <pc:sldMk cId="158000566" sldId="259"/>
            <ac:spMk id="13" creationId="{4B966E21-B0AA-BA47-0956-78145A9FAED6}"/>
          </ac:spMkLst>
        </pc:spChg>
        <pc:spChg chg="add mod">
          <ac:chgData name="Abdel Sini George" userId="47445230f8bec38f" providerId="LiveId" clId="{4CB40FD6-985C-45FA-B151-5FA2D41E274B}" dt="2023-08-10T21:46:11.789" v="364" actId="2710"/>
          <ac:spMkLst>
            <pc:docMk/>
            <pc:sldMk cId="158000566" sldId="259"/>
            <ac:spMk id="15" creationId="{AE45218B-E6C8-B62C-1A85-3948CB8CC60D}"/>
          </ac:spMkLst>
        </pc:spChg>
        <pc:picChg chg="add mod">
          <ac:chgData name="Abdel Sini George" userId="47445230f8bec38f" providerId="LiveId" clId="{4CB40FD6-985C-45FA-B151-5FA2D41E274B}" dt="2023-08-10T21:47:12.295" v="372" actId="1076"/>
          <ac:picMkLst>
            <pc:docMk/>
            <pc:sldMk cId="158000566" sldId="259"/>
            <ac:picMk id="16" creationId="{AC7301FA-B173-9F61-A0E8-DA09D107A49A}"/>
          </ac:picMkLst>
        </pc:picChg>
        <pc:picChg chg="add mod">
          <ac:chgData name="Abdel Sini George" userId="47445230f8bec38f" providerId="LiveId" clId="{4CB40FD6-985C-45FA-B151-5FA2D41E274B}" dt="2023-08-10T21:47:31.182" v="375" actId="1076"/>
          <ac:picMkLst>
            <pc:docMk/>
            <pc:sldMk cId="158000566" sldId="259"/>
            <ac:picMk id="17" creationId="{34FB16D1-DB1B-2746-FB98-A97F5D16CC71}"/>
          </ac:picMkLst>
        </pc:picChg>
      </pc:sldChg>
      <pc:sldChg chg="addSp delSp modSp mod">
        <pc:chgData name="Abdel Sini George" userId="47445230f8bec38f" providerId="LiveId" clId="{4CB40FD6-985C-45FA-B151-5FA2D41E274B}" dt="2023-08-10T22:48:54.221" v="1928" actId="113"/>
        <pc:sldMkLst>
          <pc:docMk/>
          <pc:sldMk cId="2201652956" sldId="260"/>
        </pc:sldMkLst>
        <pc:spChg chg="mod">
          <ac:chgData name="Abdel Sini George" userId="47445230f8bec38f" providerId="LiveId" clId="{4CB40FD6-985C-45FA-B151-5FA2D41E274B}" dt="2023-08-10T22:01:17.566" v="609" actId="1076"/>
          <ac:spMkLst>
            <pc:docMk/>
            <pc:sldMk cId="2201652956" sldId="260"/>
            <ac:spMk id="4" creationId="{A74E7CBB-BC5F-2521-D627-528F58B217F1}"/>
          </ac:spMkLst>
        </pc:spChg>
        <pc:spChg chg="add del mod">
          <ac:chgData name="Abdel Sini George" userId="47445230f8bec38f" providerId="LiveId" clId="{4CB40FD6-985C-45FA-B151-5FA2D41E274B}" dt="2023-08-10T21:50:49.075" v="380"/>
          <ac:spMkLst>
            <pc:docMk/>
            <pc:sldMk cId="2201652956" sldId="260"/>
            <ac:spMk id="12" creationId="{306E5F6B-E827-91CD-D07D-FEE318589E6C}"/>
          </ac:spMkLst>
        </pc:spChg>
        <pc:spChg chg="add mod">
          <ac:chgData name="Abdel Sini George" userId="47445230f8bec38f" providerId="LiveId" clId="{4CB40FD6-985C-45FA-B151-5FA2D41E274B}" dt="2023-08-10T22:48:54.221" v="1928" actId="113"/>
          <ac:spMkLst>
            <pc:docMk/>
            <pc:sldMk cId="2201652956" sldId="260"/>
            <ac:spMk id="14" creationId="{3F27C5E6-0B37-3441-A70C-31489CA132E4}"/>
          </ac:spMkLst>
        </pc:spChg>
        <pc:picChg chg="add del mod">
          <ac:chgData name="Abdel Sini George" userId="47445230f8bec38f" providerId="LiveId" clId="{4CB40FD6-985C-45FA-B151-5FA2D41E274B}" dt="2023-08-10T21:50:49.075" v="378" actId="478"/>
          <ac:picMkLst>
            <pc:docMk/>
            <pc:sldMk cId="2201652956" sldId="260"/>
            <ac:picMk id="13" creationId="{54AB6607-98C5-EA7C-ED38-A76C164CC1E7}"/>
          </ac:picMkLst>
        </pc:picChg>
        <pc:picChg chg="add del mod">
          <ac:chgData name="Abdel Sini George" userId="47445230f8bec38f" providerId="LiveId" clId="{4CB40FD6-985C-45FA-B151-5FA2D41E274B}" dt="2023-08-10T21:51:09.096" v="383"/>
          <ac:picMkLst>
            <pc:docMk/>
            <pc:sldMk cId="2201652956" sldId="260"/>
            <ac:picMk id="15" creationId="{9409FB7D-4931-9EE9-E884-D5C8A051D36D}"/>
          </ac:picMkLst>
        </pc:picChg>
        <pc:picChg chg="add mod">
          <ac:chgData name="Abdel Sini George" userId="47445230f8bec38f" providerId="LiveId" clId="{4CB40FD6-985C-45FA-B151-5FA2D41E274B}" dt="2023-08-10T21:59:31.175" v="599" actId="1076"/>
          <ac:picMkLst>
            <pc:docMk/>
            <pc:sldMk cId="2201652956" sldId="260"/>
            <ac:picMk id="17" creationId="{49273D22-11E5-F5B2-AC20-75DB01896491}"/>
          </ac:picMkLst>
        </pc:picChg>
        <pc:picChg chg="add mod">
          <ac:chgData name="Abdel Sini George" userId="47445230f8bec38f" providerId="LiveId" clId="{4CB40FD6-985C-45FA-B151-5FA2D41E274B}" dt="2023-08-10T22:00:01.361" v="605" actId="1076"/>
          <ac:picMkLst>
            <pc:docMk/>
            <pc:sldMk cId="2201652956" sldId="260"/>
            <ac:picMk id="19" creationId="{DD209105-4801-D704-5FDF-E6352CDFF4AD}"/>
          </ac:picMkLst>
        </pc:picChg>
        <pc:picChg chg="add mod">
          <ac:chgData name="Abdel Sini George" userId="47445230f8bec38f" providerId="LiveId" clId="{4CB40FD6-985C-45FA-B151-5FA2D41E274B}" dt="2023-08-10T22:00:06.094" v="606" actId="1076"/>
          <ac:picMkLst>
            <pc:docMk/>
            <pc:sldMk cId="2201652956" sldId="260"/>
            <ac:picMk id="25" creationId="{DF1DB8A8-EA59-8528-2684-C29A68BD0764}"/>
          </ac:picMkLst>
        </pc:picChg>
      </pc:sldChg>
      <pc:sldChg chg="addSp delSp modSp mod">
        <pc:chgData name="Abdel Sini George" userId="47445230f8bec38f" providerId="LiveId" clId="{4CB40FD6-985C-45FA-B151-5FA2D41E274B}" dt="2023-08-11T01:43:42.207" v="2042" actId="1076"/>
        <pc:sldMkLst>
          <pc:docMk/>
          <pc:sldMk cId="1682148455" sldId="261"/>
        </pc:sldMkLst>
        <pc:spChg chg="mod">
          <ac:chgData name="Abdel Sini George" userId="47445230f8bec38f" providerId="LiveId" clId="{4CB40FD6-985C-45FA-B151-5FA2D41E274B}" dt="2023-08-10T23:04:35.287" v="1958" actId="1076"/>
          <ac:spMkLst>
            <pc:docMk/>
            <pc:sldMk cId="1682148455" sldId="261"/>
            <ac:spMk id="5" creationId="{C5935CE8-BA5D-71A1-AE68-BF8CD3DDC766}"/>
          </ac:spMkLst>
        </pc:spChg>
        <pc:spChg chg="mod">
          <ac:chgData name="Abdel Sini George" userId="47445230f8bec38f" providerId="LiveId" clId="{4CB40FD6-985C-45FA-B151-5FA2D41E274B}" dt="2023-08-10T22:51:08.518" v="1949" actId="1076"/>
          <ac:spMkLst>
            <pc:docMk/>
            <pc:sldMk cId="1682148455" sldId="261"/>
            <ac:spMk id="10" creationId="{DB5351AA-5B85-6FDF-C595-8FF26AA2FFBF}"/>
          </ac:spMkLst>
        </pc:spChg>
        <pc:spChg chg="mod">
          <ac:chgData name="Abdel Sini George" userId="47445230f8bec38f" providerId="LiveId" clId="{4CB40FD6-985C-45FA-B151-5FA2D41E274B}" dt="2023-08-11T01:43:26.024" v="2039" actId="1076"/>
          <ac:spMkLst>
            <pc:docMk/>
            <pc:sldMk cId="1682148455" sldId="261"/>
            <ac:spMk id="11" creationId="{AA2B0F2C-28E7-B04C-C50C-A3AD8219B1CB}"/>
          </ac:spMkLst>
        </pc:spChg>
        <pc:picChg chg="add mod">
          <ac:chgData name="Abdel Sini George" userId="47445230f8bec38f" providerId="LiveId" clId="{4CB40FD6-985C-45FA-B151-5FA2D41E274B}" dt="2023-08-11T01:43:42.207" v="2042" actId="1076"/>
          <ac:picMkLst>
            <pc:docMk/>
            <pc:sldMk cId="1682148455" sldId="261"/>
            <ac:picMk id="13" creationId="{F56E0356-4CDA-5685-E668-E4ECA5BC7506}"/>
          </ac:picMkLst>
        </pc:picChg>
        <pc:picChg chg="add mod">
          <ac:chgData name="Abdel Sini George" userId="47445230f8bec38f" providerId="LiveId" clId="{4CB40FD6-985C-45FA-B151-5FA2D41E274B}" dt="2023-08-11T01:43:32.574" v="2040" actId="1076"/>
          <ac:picMkLst>
            <pc:docMk/>
            <pc:sldMk cId="1682148455" sldId="261"/>
            <ac:picMk id="14" creationId="{E0FB0DE7-C111-0E66-C98A-12365165C408}"/>
          </ac:picMkLst>
        </pc:picChg>
        <pc:picChg chg="add del mod">
          <ac:chgData name="Abdel Sini George" userId="47445230f8bec38f" providerId="LiveId" clId="{4CB40FD6-985C-45FA-B151-5FA2D41E274B}" dt="2023-08-11T01:43:02.486" v="2036" actId="478"/>
          <ac:picMkLst>
            <pc:docMk/>
            <pc:sldMk cId="1682148455" sldId="261"/>
            <ac:picMk id="15" creationId="{317D2829-8154-67E1-CA0E-192D5A31A295}"/>
          </ac:picMkLst>
        </pc:picChg>
      </pc:sldChg>
      <pc:sldChg chg="addSp delSp modSp mod">
        <pc:chgData name="Abdel Sini George" userId="47445230f8bec38f" providerId="LiveId" clId="{4CB40FD6-985C-45FA-B151-5FA2D41E274B}" dt="2023-08-11T02:20:09.640" v="2494" actId="1076"/>
        <pc:sldMkLst>
          <pc:docMk/>
          <pc:sldMk cId="1310211851" sldId="262"/>
        </pc:sldMkLst>
        <pc:spChg chg="add del mod">
          <ac:chgData name="Abdel Sini George" userId="47445230f8bec38f" providerId="LiveId" clId="{4CB40FD6-985C-45FA-B151-5FA2D41E274B}" dt="2023-08-10T22:31:25.311" v="1832" actId="21"/>
          <ac:spMkLst>
            <pc:docMk/>
            <pc:sldMk cId="1310211851" sldId="262"/>
            <ac:spMk id="3" creationId="{40BD22D0-582E-62FA-87D4-BD8374DC7ABC}"/>
          </ac:spMkLst>
        </pc:spChg>
        <pc:spChg chg="add del mod">
          <ac:chgData name="Abdel Sini George" userId="47445230f8bec38f" providerId="LiveId" clId="{4CB40FD6-985C-45FA-B151-5FA2D41E274B}" dt="2023-08-10T22:33:31.255" v="1856" actId="21"/>
          <ac:spMkLst>
            <pc:docMk/>
            <pc:sldMk cId="1310211851" sldId="262"/>
            <ac:spMk id="4" creationId="{D8AA7F4A-0E72-0E2E-B7A7-EA065FB61AB9}"/>
          </ac:spMkLst>
        </pc:spChg>
        <pc:spChg chg="add del mod">
          <ac:chgData name="Abdel Sini George" userId="47445230f8bec38f" providerId="LiveId" clId="{4CB40FD6-985C-45FA-B151-5FA2D41E274B}" dt="2023-08-10T22:34:21.872" v="1864" actId="21"/>
          <ac:spMkLst>
            <pc:docMk/>
            <pc:sldMk cId="1310211851" sldId="262"/>
            <ac:spMk id="5" creationId="{8AF87812-580D-8958-7E5C-0ADF59D35F8B}"/>
          </ac:spMkLst>
        </pc:spChg>
        <pc:spChg chg="add del mod">
          <ac:chgData name="Abdel Sini George" userId="47445230f8bec38f" providerId="LiveId" clId="{4CB40FD6-985C-45FA-B151-5FA2D41E274B}" dt="2023-08-10T22:31:57.204" v="1841"/>
          <ac:spMkLst>
            <pc:docMk/>
            <pc:sldMk cId="1310211851" sldId="262"/>
            <ac:spMk id="7" creationId="{E7798112-FAC1-56FE-04E4-47CFCBAFEF0D}"/>
          </ac:spMkLst>
        </pc:spChg>
        <pc:spChg chg="add del mod">
          <ac:chgData name="Abdel Sini George" userId="47445230f8bec38f" providerId="LiveId" clId="{4CB40FD6-985C-45FA-B151-5FA2D41E274B}" dt="2023-08-10T22:35:53.580" v="1885"/>
          <ac:spMkLst>
            <pc:docMk/>
            <pc:sldMk cId="1310211851" sldId="262"/>
            <ac:spMk id="9" creationId="{78E10470-C7C0-77EA-D4A0-A86DB1BD3C0D}"/>
          </ac:spMkLst>
        </pc:spChg>
        <pc:spChg chg="add del mod">
          <ac:chgData name="Abdel Sini George" userId="47445230f8bec38f" providerId="LiveId" clId="{4CB40FD6-985C-45FA-B151-5FA2D41E274B}" dt="2023-08-10T22:39:36.768" v="1917"/>
          <ac:spMkLst>
            <pc:docMk/>
            <pc:sldMk cId="1310211851" sldId="262"/>
            <ac:spMk id="11" creationId="{0C363B22-C7F9-0037-F914-EDB18E826F49}"/>
          </ac:spMkLst>
        </pc:spChg>
        <pc:spChg chg="add mod">
          <ac:chgData name="Abdel Sini George" userId="47445230f8bec38f" providerId="LiveId" clId="{4CB40FD6-985C-45FA-B151-5FA2D41E274B}" dt="2023-08-11T02:07:25.994" v="2333" actId="14100"/>
          <ac:spMkLst>
            <pc:docMk/>
            <pc:sldMk cId="1310211851" sldId="262"/>
            <ac:spMk id="16" creationId="{427DA054-71CD-0DF6-53D7-2A50E0EE27FF}"/>
          </ac:spMkLst>
        </pc:spChg>
        <pc:spChg chg="add mod">
          <ac:chgData name="Abdel Sini George" userId="47445230f8bec38f" providerId="LiveId" clId="{4CB40FD6-985C-45FA-B151-5FA2D41E274B}" dt="2023-08-11T02:09:52.088" v="2353"/>
          <ac:spMkLst>
            <pc:docMk/>
            <pc:sldMk cId="1310211851" sldId="262"/>
            <ac:spMk id="17" creationId="{0B664D89-2AB2-0D55-279F-DFEEC00CB0B6}"/>
          </ac:spMkLst>
        </pc:spChg>
        <pc:spChg chg="add del mod">
          <ac:chgData name="Abdel Sini George" userId="47445230f8bec38f" providerId="LiveId" clId="{4CB40FD6-985C-45FA-B151-5FA2D41E274B}" dt="2023-08-11T01:50:12.977" v="2095" actId="478"/>
          <ac:spMkLst>
            <pc:docMk/>
            <pc:sldMk cId="1310211851" sldId="262"/>
            <ac:spMk id="21" creationId="{431485C2-E180-9942-F143-490157CF2313}"/>
          </ac:spMkLst>
        </pc:spChg>
        <pc:spChg chg="add mod">
          <ac:chgData name="Abdel Sini George" userId="47445230f8bec38f" providerId="LiveId" clId="{4CB40FD6-985C-45FA-B151-5FA2D41E274B}" dt="2023-08-11T02:18:42.725" v="2427" actId="20577"/>
          <ac:spMkLst>
            <pc:docMk/>
            <pc:sldMk cId="1310211851" sldId="262"/>
            <ac:spMk id="22" creationId="{FB5C9E8B-6F65-2FAE-03F9-E38C162A885B}"/>
          </ac:spMkLst>
        </pc:spChg>
        <pc:spChg chg="add mod">
          <ac:chgData name="Abdel Sini George" userId="47445230f8bec38f" providerId="LiveId" clId="{4CB40FD6-985C-45FA-B151-5FA2D41E274B}" dt="2023-08-11T02:01:48.366" v="2255" actId="1076"/>
          <ac:spMkLst>
            <pc:docMk/>
            <pc:sldMk cId="1310211851" sldId="262"/>
            <ac:spMk id="23" creationId="{032FAA4F-6015-1B7E-146E-1E6F32B24A5D}"/>
          </ac:spMkLst>
        </pc:spChg>
        <pc:spChg chg="add del mod">
          <ac:chgData name="Abdel Sini George" userId="47445230f8bec38f" providerId="LiveId" clId="{4CB40FD6-985C-45FA-B151-5FA2D41E274B}" dt="2023-08-11T02:03:57.170" v="2297"/>
          <ac:spMkLst>
            <pc:docMk/>
            <pc:sldMk cId="1310211851" sldId="262"/>
            <ac:spMk id="24" creationId="{97F84DA4-B4B7-1D69-E336-000FABAE2E9F}"/>
          </ac:spMkLst>
        </pc:spChg>
        <pc:spChg chg="add mod ord">
          <ac:chgData name="Abdel Sini George" userId="47445230f8bec38f" providerId="LiveId" clId="{4CB40FD6-985C-45FA-B151-5FA2D41E274B}" dt="2023-08-11T02:02:39.080" v="2263" actId="1076"/>
          <ac:spMkLst>
            <pc:docMk/>
            <pc:sldMk cId="1310211851" sldId="262"/>
            <ac:spMk id="25" creationId="{318E1598-8FF8-213D-2EC8-73111CD940C0}"/>
          </ac:spMkLst>
        </pc:spChg>
        <pc:spChg chg="add mod ord">
          <ac:chgData name="Abdel Sini George" userId="47445230f8bec38f" providerId="LiveId" clId="{4CB40FD6-985C-45FA-B151-5FA2D41E274B}" dt="2023-08-11T02:01:36.009" v="2253" actId="208"/>
          <ac:spMkLst>
            <pc:docMk/>
            <pc:sldMk cId="1310211851" sldId="262"/>
            <ac:spMk id="30" creationId="{DB3860D3-7BC7-03F4-12C4-EAC186C1DBFA}"/>
          </ac:spMkLst>
        </pc:spChg>
        <pc:spChg chg="add del mod">
          <ac:chgData name="Abdel Sini George" userId="47445230f8bec38f" providerId="LiveId" clId="{4CB40FD6-985C-45FA-B151-5FA2D41E274B}" dt="2023-08-11T02:03:13.317" v="2265" actId="478"/>
          <ac:spMkLst>
            <pc:docMk/>
            <pc:sldMk cId="1310211851" sldId="262"/>
            <ac:spMk id="34" creationId="{6D908270-96BE-CFF2-1D68-CE6C3752AE0B}"/>
          </ac:spMkLst>
        </pc:spChg>
        <pc:spChg chg="add del mod">
          <ac:chgData name="Abdel Sini George" userId="47445230f8bec38f" providerId="LiveId" clId="{4CB40FD6-985C-45FA-B151-5FA2D41E274B}" dt="2023-08-11T02:03:19.947" v="2267" actId="478"/>
          <ac:spMkLst>
            <pc:docMk/>
            <pc:sldMk cId="1310211851" sldId="262"/>
            <ac:spMk id="35" creationId="{D0A1D08B-9A86-B203-D0AC-A713AD06EBFC}"/>
          </ac:spMkLst>
        </pc:spChg>
        <pc:spChg chg="add mod">
          <ac:chgData name="Abdel Sini George" userId="47445230f8bec38f" providerId="LiveId" clId="{4CB40FD6-985C-45FA-B151-5FA2D41E274B}" dt="2023-08-11T02:03:55.763" v="2295" actId="20577"/>
          <ac:spMkLst>
            <pc:docMk/>
            <pc:sldMk cId="1310211851" sldId="262"/>
            <ac:spMk id="36" creationId="{8A2C60DB-6BFE-F6E1-7910-C405441B9AFF}"/>
          </ac:spMkLst>
        </pc:spChg>
        <pc:spChg chg="add del mod">
          <ac:chgData name="Abdel Sini George" userId="47445230f8bec38f" providerId="LiveId" clId="{4CB40FD6-985C-45FA-B151-5FA2D41E274B}" dt="2023-08-11T02:04:48.699" v="2310" actId="22"/>
          <ac:spMkLst>
            <pc:docMk/>
            <pc:sldMk cId="1310211851" sldId="262"/>
            <ac:spMk id="38" creationId="{6BA399EF-C0F3-8EF9-D2F8-F181A8EAB760}"/>
          </ac:spMkLst>
        </pc:spChg>
        <pc:spChg chg="add mod">
          <ac:chgData name="Abdel Sini George" userId="47445230f8bec38f" providerId="LiveId" clId="{4CB40FD6-985C-45FA-B151-5FA2D41E274B}" dt="2023-08-11T02:05:05.149" v="2312" actId="1076"/>
          <ac:spMkLst>
            <pc:docMk/>
            <pc:sldMk cId="1310211851" sldId="262"/>
            <ac:spMk id="39" creationId="{A4A495A2-A9CA-B77D-8A35-F4796F1C73C5}"/>
          </ac:spMkLst>
        </pc:spChg>
        <pc:spChg chg="add mod">
          <ac:chgData name="Abdel Sini George" userId="47445230f8bec38f" providerId="LiveId" clId="{4CB40FD6-985C-45FA-B151-5FA2D41E274B}" dt="2023-08-11T02:06:57.022" v="2330" actId="20577"/>
          <ac:spMkLst>
            <pc:docMk/>
            <pc:sldMk cId="1310211851" sldId="262"/>
            <ac:spMk id="40" creationId="{ACF20AED-BA36-5045-35C9-39300EAC6E44}"/>
          </ac:spMkLst>
        </pc:spChg>
        <pc:spChg chg="add del mod">
          <ac:chgData name="Abdel Sini George" userId="47445230f8bec38f" providerId="LiveId" clId="{4CB40FD6-985C-45FA-B151-5FA2D41E274B}" dt="2023-08-11T02:08:11.543" v="2340" actId="22"/>
          <ac:spMkLst>
            <pc:docMk/>
            <pc:sldMk cId="1310211851" sldId="262"/>
            <ac:spMk id="44" creationId="{4E3D68A7-E942-BFEE-F99A-34C64E5B082A}"/>
          </ac:spMkLst>
        </pc:spChg>
        <pc:spChg chg="add mod">
          <ac:chgData name="Abdel Sini George" userId="47445230f8bec38f" providerId="LiveId" clId="{4CB40FD6-985C-45FA-B151-5FA2D41E274B}" dt="2023-08-11T02:19:57.186" v="2493" actId="1076"/>
          <ac:spMkLst>
            <pc:docMk/>
            <pc:sldMk cId="1310211851" sldId="262"/>
            <ac:spMk id="45" creationId="{6AB00068-E9AF-F995-CB1D-9373E5CD1CC7}"/>
          </ac:spMkLst>
        </pc:spChg>
        <pc:spChg chg="add del mod">
          <ac:chgData name="Abdel Sini George" userId="47445230f8bec38f" providerId="LiveId" clId="{4CB40FD6-985C-45FA-B151-5FA2D41E274B}" dt="2023-08-11T02:17:11.923" v="2368"/>
          <ac:spMkLst>
            <pc:docMk/>
            <pc:sldMk cId="1310211851" sldId="262"/>
            <ac:spMk id="46" creationId="{53EE21F3-DE40-25D5-E400-8582577F59F9}"/>
          </ac:spMkLst>
        </pc:spChg>
        <pc:spChg chg="add mod">
          <ac:chgData name="Abdel Sini George" userId="47445230f8bec38f" providerId="LiveId" clId="{4CB40FD6-985C-45FA-B151-5FA2D41E274B}" dt="2023-08-11T02:20:09.640" v="2494" actId="1076"/>
          <ac:spMkLst>
            <pc:docMk/>
            <pc:sldMk cId="1310211851" sldId="262"/>
            <ac:spMk id="49" creationId="{D77C78C3-0D89-6C5C-5A2B-199F60DAA1B9}"/>
          </ac:spMkLst>
        </pc:spChg>
        <pc:picChg chg="add del mod">
          <ac:chgData name="Abdel Sini George" userId="47445230f8bec38f" providerId="LiveId" clId="{4CB40FD6-985C-45FA-B151-5FA2D41E274B}" dt="2023-08-11T01:48:37.632" v="2081" actId="478"/>
          <ac:picMkLst>
            <pc:docMk/>
            <pc:sldMk cId="1310211851" sldId="262"/>
            <ac:picMk id="18" creationId="{37E20CAC-C375-AAEF-30D3-79610711FEA5}"/>
          </ac:picMkLst>
        </pc:picChg>
        <pc:picChg chg="add mod">
          <ac:chgData name="Abdel Sini George" userId="47445230f8bec38f" providerId="LiveId" clId="{4CB40FD6-985C-45FA-B151-5FA2D41E274B}" dt="2023-08-11T02:01:57.964" v="2257" actId="1076"/>
          <ac:picMkLst>
            <pc:docMk/>
            <pc:sldMk cId="1310211851" sldId="262"/>
            <ac:picMk id="19" creationId="{F7394E88-1FB2-9C0D-7538-AF4E0B6D9A64}"/>
          </ac:picMkLst>
        </pc:picChg>
        <pc:picChg chg="add mod">
          <ac:chgData name="Abdel Sini George" userId="47445230f8bec38f" providerId="LiveId" clId="{4CB40FD6-985C-45FA-B151-5FA2D41E274B}" dt="2023-08-11T02:07:22.099" v="2332" actId="14100"/>
          <ac:picMkLst>
            <pc:docMk/>
            <pc:sldMk cId="1310211851" sldId="262"/>
            <ac:picMk id="20" creationId="{8C3BC37F-3A87-8419-2C8F-F3024650833E}"/>
          </ac:picMkLst>
        </pc:picChg>
        <pc:picChg chg="add mod">
          <ac:chgData name="Abdel Sini George" userId="47445230f8bec38f" providerId="LiveId" clId="{4CB40FD6-985C-45FA-B151-5FA2D41E274B}" dt="2023-08-11T02:01:43.571" v="2254" actId="1076"/>
          <ac:picMkLst>
            <pc:docMk/>
            <pc:sldMk cId="1310211851" sldId="262"/>
            <ac:picMk id="33" creationId="{AB4481C4-1DDE-704D-15C4-E3E172B19BA3}"/>
          </ac:picMkLst>
        </pc:picChg>
        <pc:picChg chg="add mod ord">
          <ac:chgData name="Abdel Sini George" userId="47445230f8bec38f" providerId="LiveId" clId="{4CB40FD6-985C-45FA-B151-5FA2D41E274B}" dt="2023-08-11T02:05:53.078" v="2318" actId="167"/>
          <ac:picMkLst>
            <pc:docMk/>
            <pc:sldMk cId="1310211851" sldId="262"/>
            <ac:picMk id="41" creationId="{8FDF5242-DEFA-F466-6ED9-48A9C252FB92}"/>
          </ac:picMkLst>
        </pc:picChg>
        <pc:picChg chg="add mod">
          <ac:chgData name="Abdel Sini George" userId="47445230f8bec38f" providerId="LiveId" clId="{4CB40FD6-985C-45FA-B151-5FA2D41E274B}" dt="2023-08-11T02:06:46.115" v="2323" actId="1076"/>
          <ac:picMkLst>
            <pc:docMk/>
            <pc:sldMk cId="1310211851" sldId="262"/>
            <ac:picMk id="42" creationId="{7738A69A-FBB8-025D-8BED-A5E2971B172B}"/>
          </ac:picMkLst>
        </pc:picChg>
        <pc:picChg chg="add mod">
          <ac:chgData name="Abdel Sini George" userId="47445230f8bec38f" providerId="LiveId" clId="{4CB40FD6-985C-45FA-B151-5FA2D41E274B}" dt="2023-08-11T02:19:49.899" v="2491" actId="1076"/>
          <ac:picMkLst>
            <pc:docMk/>
            <pc:sldMk cId="1310211851" sldId="262"/>
            <ac:picMk id="48" creationId="{71696141-8156-539A-49B9-16905608A285}"/>
          </ac:picMkLst>
        </pc:picChg>
        <pc:cxnChg chg="add mod">
          <ac:chgData name="Abdel Sini George" userId="47445230f8bec38f" providerId="LiveId" clId="{4CB40FD6-985C-45FA-B151-5FA2D41E274B}" dt="2023-08-11T01:54:00.548" v="2168" actId="1076"/>
          <ac:cxnSpMkLst>
            <pc:docMk/>
            <pc:sldMk cId="1310211851" sldId="262"/>
            <ac:cxnSpMk id="12" creationId="{4EF85619-4E98-E2A9-F97C-811F065C1F2B}"/>
          </ac:cxnSpMkLst>
        </pc:cxnChg>
        <pc:cxnChg chg="add mod">
          <ac:chgData name="Abdel Sini George" userId="47445230f8bec38f" providerId="LiveId" clId="{4CB40FD6-985C-45FA-B151-5FA2D41E274B}" dt="2023-08-11T01:53:42.458" v="2167" actId="1076"/>
          <ac:cxnSpMkLst>
            <pc:docMk/>
            <pc:sldMk cId="1310211851" sldId="262"/>
            <ac:cxnSpMk id="15" creationId="{EB23D6EF-26C6-08CB-0BEC-52E407309224}"/>
          </ac:cxnSpMkLst>
        </pc:cxnChg>
        <pc:cxnChg chg="add del mod">
          <ac:chgData name="Abdel Sini George" userId="47445230f8bec38f" providerId="LiveId" clId="{4CB40FD6-985C-45FA-B151-5FA2D41E274B}" dt="2023-08-11T01:59:37.843" v="2235" actId="478"/>
          <ac:cxnSpMkLst>
            <pc:docMk/>
            <pc:sldMk cId="1310211851" sldId="262"/>
            <ac:cxnSpMk id="27" creationId="{7CBF5D55-DCE8-B7A3-A9B1-6C76B211A5E9}"/>
          </ac:cxnSpMkLst>
        </pc:cxnChg>
      </pc:sldChg>
      <pc:sldChg chg="addSp delSp modSp mod">
        <pc:chgData name="Abdel Sini George" userId="47445230f8bec38f" providerId="LiveId" clId="{4CB40FD6-985C-45FA-B151-5FA2D41E274B}" dt="2023-08-10T22:51:22.397" v="1950" actId="1076"/>
        <pc:sldMkLst>
          <pc:docMk/>
          <pc:sldMk cId="3605145776" sldId="263"/>
        </pc:sldMkLst>
        <pc:spChg chg="mod">
          <ac:chgData name="Abdel Sini George" userId="47445230f8bec38f" providerId="LiveId" clId="{4CB40FD6-985C-45FA-B151-5FA2D41E274B}" dt="2023-08-10T22:51:22.397" v="1950" actId="1076"/>
          <ac:spMkLst>
            <pc:docMk/>
            <pc:sldMk cId="3605145776" sldId="263"/>
            <ac:spMk id="3" creationId="{1EBEF4AE-9DEE-2E0C-05CC-5480B87F3246}"/>
          </ac:spMkLst>
        </pc:spChg>
        <pc:spChg chg="mod">
          <ac:chgData name="Abdel Sini George" userId="47445230f8bec38f" providerId="LiveId" clId="{4CB40FD6-985C-45FA-B151-5FA2D41E274B}" dt="2023-08-10T22:27:11.614" v="1802" actId="1076"/>
          <ac:spMkLst>
            <pc:docMk/>
            <pc:sldMk cId="3605145776" sldId="263"/>
            <ac:spMk id="4" creationId="{1D28A90D-5650-D450-FCC5-4A12173E8CBC}"/>
          </ac:spMkLst>
        </pc:spChg>
        <pc:spChg chg="add del mod">
          <ac:chgData name="Abdel Sini George" userId="47445230f8bec38f" providerId="LiveId" clId="{4CB40FD6-985C-45FA-B151-5FA2D41E274B}" dt="2023-08-10T22:22:41.740" v="1696" actId="478"/>
          <ac:spMkLst>
            <pc:docMk/>
            <pc:sldMk cId="3605145776" sldId="263"/>
            <ac:spMk id="10" creationId="{36BB2A54-76CD-4B90-C399-13399D950653}"/>
          </ac:spMkLst>
        </pc:spChg>
        <pc:spChg chg="add del mod">
          <ac:chgData name="Abdel Sini George" userId="47445230f8bec38f" providerId="LiveId" clId="{4CB40FD6-985C-45FA-B151-5FA2D41E274B}" dt="2023-08-10T22:25:25.421" v="1785" actId="26606"/>
          <ac:spMkLst>
            <pc:docMk/>
            <pc:sldMk cId="3605145776" sldId="263"/>
            <ac:spMk id="11" creationId="{E8F3DEAA-220A-6E28-6A62-E640DF44803C}"/>
          </ac:spMkLst>
        </pc:spChg>
        <pc:spChg chg="add mod">
          <ac:chgData name="Abdel Sini George" userId="47445230f8bec38f" providerId="LiveId" clId="{4CB40FD6-985C-45FA-B151-5FA2D41E274B}" dt="2023-08-10T22:37:59.332" v="1903" actId="1076"/>
          <ac:spMkLst>
            <pc:docMk/>
            <pc:sldMk cId="3605145776" sldId="263"/>
            <ac:spMk id="16" creationId="{BD7D7CB9-13AF-DB9D-7671-13394F7A2FCC}"/>
          </ac:spMkLst>
        </pc:spChg>
        <pc:spChg chg="add mod">
          <ac:chgData name="Abdel Sini George" userId="47445230f8bec38f" providerId="LiveId" clId="{4CB40FD6-985C-45FA-B151-5FA2D41E274B}" dt="2023-08-10T22:38:08.906" v="1906" actId="1076"/>
          <ac:spMkLst>
            <pc:docMk/>
            <pc:sldMk cId="3605145776" sldId="263"/>
            <ac:spMk id="17" creationId="{6AA72C74-9BBD-853F-39A7-A8E31F1B2C98}"/>
          </ac:spMkLst>
        </pc:spChg>
        <pc:spChg chg="add mod">
          <ac:chgData name="Abdel Sini George" userId="47445230f8bec38f" providerId="LiveId" clId="{4CB40FD6-985C-45FA-B151-5FA2D41E274B}" dt="2023-08-10T22:38:26.796" v="1909" actId="1076"/>
          <ac:spMkLst>
            <pc:docMk/>
            <pc:sldMk cId="3605145776" sldId="263"/>
            <ac:spMk id="18" creationId="{D9D9E891-CC7B-A0F1-E093-D14812BB3792}"/>
          </ac:spMkLst>
        </pc:spChg>
        <pc:spChg chg="add del mod">
          <ac:chgData name="Abdel Sini George" userId="47445230f8bec38f" providerId="LiveId" clId="{4CB40FD6-985C-45FA-B151-5FA2D41E274B}" dt="2023-08-10T22:31:51.591" v="1838"/>
          <ac:spMkLst>
            <pc:docMk/>
            <pc:sldMk cId="3605145776" sldId="263"/>
            <ac:spMk id="19" creationId="{7362FA0F-9FBF-A07D-9996-7803E9222BCE}"/>
          </ac:spMkLst>
        </pc:spChg>
        <pc:spChg chg="add mod">
          <ac:chgData name="Abdel Sini George" userId="47445230f8bec38f" providerId="LiveId" clId="{4CB40FD6-985C-45FA-B151-5FA2D41E274B}" dt="2023-08-10T22:38:39.739" v="1911" actId="1076"/>
          <ac:spMkLst>
            <pc:docMk/>
            <pc:sldMk cId="3605145776" sldId="263"/>
            <ac:spMk id="20" creationId="{0E05052D-95BC-E01F-2D60-B38A203DC2DF}"/>
          </ac:spMkLst>
        </pc:spChg>
        <pc:spChg chg="add mod">
          <ac:chgData name="Abdel Sini George" userId="47445230f8bec38f" providerId="LiveId" clId="{4CB40FD6-985C-45FA-B151-5FA2D41E274B}" dt="2023-08-10T22:38:23.563" v="1908" actId="1076"/>
          <ac:spMkLst>
            <pc:docMk/>
            <pc:sldMk cId="3605145776" sldId="263"/>
            <ac:spMk id="21" creationId="{447432C3-5C15-1C00-B230-B1B7274C7FF8}"/>
          </ac:spMkLst>
        </pc:spChg>
        <pc:spChg chg="add mod">
          <ac:chgData name="Abdel Sini George" userId="47445230f8bec38f" providerId="LiveId" clId="{4CB40FD6-985C-45FA-B151-5FA2D41E274B}" dt="2023-08-10T22:38:18.006" v="1907" actId="1076"/>
          <ac:spMkLst>
            <pc:docMk/>
            <pc:sldMk cId="3605145776" sldId="263"/>
            <ac:spMk id="22" creationId="{2E9DCFE7-4F9C-12D1-9552-1076128B6104}"/>
          </ac:spMkLst>
        </pc:spChg>
        <pc:spChg chg="add mod">
          <ac:chgData name="Abdel Sini George" userId="47445230f8bec38f" providerId="LiveId" clId="{4CB40FD6-985C-45FA-B151-5FA2D41E274B}" dt="2023-08-10T22:39:17.661" v="1914" actId="113"/>
          <ac:spMkLst>
            <pc:docMk/>
            <pc:sldMk cId="3605145776" sldId="263"/>
            <ac:spMk id="23" creationId="{7A3E5609-F830-B8EF-9ECE-D091550087E8}"/>
          </ac:spMkLst>
        </pc:spChg>
        <pc:spChg chg="add mod ord">
          <ac:chgData name="Abdel Sini George" userId="47445230f8bec38f" providerId="LiveId" clId="{4CB40FD6-985C-45FA-B151-5FA2D41E274B}" dt="2023-08-10T22:38:05.479" v="1905" actId="1076"/>
          <ac:spMkLst>
            <pc:docMk/>
            <pc:sldMk cId="3605145776" sldId="263"/>
            <ac:spMk id="24" creationId="{EB6C7C82-D875-BCEB-0408-DCBE55F1FDE1}"/>
          </ac:spMkLst>
        </pc:spChg>
        <pc:spChg chg="add mod">
          <ac:chgData name="Abdel Sini George" userId="47445230f8bec38f" providerId="LiveId" clId="{4CB40FD6-985C-45FA-B151-5FA2D41E274B}" dt="2023-08-10T22:43:23.799" v="1926" actId="113"/>
          <ac:spMkLst>
            <pc:docMk/>
            <pc:sldMk cId="3605145776" sldId="263"/>
            <ac:spMk id="25" creationId="{E4973957-BFD5-3F75-1834-C7911E50C9C5}"/>
          </ac:spMkLst>
        </pc:spChg>
        <pc:graphicFrameChg chg="add del mod modGraphic">
          <ac:chgData name="Abdel Sini George" userId="47445230f8bec38f" providerId="LiveId" clId="{4CB40FD6-985C-45FA-B151-5FA2D41E274B}" dt="2023-08-10T22:28:49.372" v="1817" actId="478"/>
          <ac:graphicFrameMkLst>
            <pc:docMk/>
            <pc:sldMk cId="3605145776" sldId="263"/>
            <ac:graphicFrameMk id="13" creationId="{512EC6BE-14D4-80F9-4797-A7CE8EAF134D}"/>
          </ac:graphicFrameMkLst>
        </pc:graphicFrameChg>
        <pc:picChg chg="mod">
          <ac:chgData name="Abdel Sini George" userId="47445230f8bec38f" providerId="LiveId" clId="{4CB40FD6-985C-45FA-B151-5FA2D41E274B}" dt="2023-08-10T22:17:18.015" v="1497" actId="1076"/>
          <ac:picMkLst>
            <pc:docMk/>
            <pc:sldMk cId="3605145776" sldId="263"/>
            <ac:picMk id="8" creationId="{9EFB71E4-6859-8622-3AFE-4012E4620941}"/>
          </ac:picMkLst>
        </pc:picChg>
        <pc:cxnChg chg="mod">
          <ac:chgData name="Abdel Sini George" userId="47445230f8bec38f" providerId="LiveId" clId="{4CB40FD6-985C-45FA-B151-5FA2D41E274B}" dt="2023-08-10T22:27:33.195" v="1806" actId="1076"/>
          <ac:cxnSpMkLst>
            <pc:docMk/>
            <pc:sldMk cId="3605145776" sldId="263"/>
            <ac:cxnSpMk id="6" creationId="{D21502D8-E311-EC73-119C-DA9851A23687}"/>
          </ac:cxnSpMkLst>
        </pc:cxnChg>
        <pc:cxnChg chg="mod">
          <ac:chgData name="Abdel Sini George" userId="47445230f8bec38f" providerId="LiveId" clId="{4CB40FD6-985C-45FA-B151-5FA2D41E274B}" dt="2023-08-10T22:27:24.628" v="1805" actId="1076"/>
          <ac:cxnSpMkLst>
            <pc:docMk/>
            <pc:sldMk cId="3605145776" sldId="263"/>
            <ac:cxnSpMk id="7" creationId="{1A8E54CB-6A05-EDF8-CA85-5B13F77E7290}"/>
          </ac:cxnSpMkLst>
        </pc:cxnChg>
        <pc:cxnChg chg="add del mod">
          <ac:chgData name="Abdel Sini George" userId="47445230f8bec38f" providerId="LiveId" clId="{4CB40FD6-985C-45FA-B151-5FA2D41E274B}" dt="2023-08-10T22:30:05.466" v="1820" actId="478"/>
          <ac:cxnSpMkLst>
            <pc:docMk/>
            <pc:sldMk cId="3605145776" sldId="263"/>
            <ac:cxnSpMk id="14" creationId="{9817430F-502D-C237-753B-5B0C4A82420C}"/>
          </ac:cxnSpMkLst>
        </pc:cxnChg>
      </pc:sldChg>
      <pc:sldChg chg="addSp delSp modSp mod">
        <pc:chgData name="Abdel Sini George" userId="47445230f8bec38f" providerId="LiveId" clId="{4CB40FD6-985C-45FA-B151-5FA2D41E274B}" dt="2023-08-11T04:20:20.218" v="2994" actId="20577"/>
        <pc:sldMkLst>
          <pc:docMk/>
          <pc:sldMk cId="1323256648" sldId="264"/>
        </pc:sldMkLst>
        <pc:spChg chg="mod">
          <ac:chgData name="Abdel Sini George" userId="47445230f8bec38f" providerId="LiveId" clId="{4CB40FD6-985C-45FA-B151-5FA2D41E274B}" dt="2023-08-11T01:28:50.009" v="2023" actId="1036"/>
          <ac:spMkLst>
            <pc:docMk/>
            <pc:sldMk cId="1323256648" sldId="264"/>
            <ac:spMk id="3" creationId="{8FFBEBAA-034E-56EE-1AC4-40A9D19BA28C}"/>
          </ac:spMkLst>
        </pc:spChg>
        <pc:spChg chg="mod">
          <ac:chgData name="Abdel Sini George" userId="47445230f8bec38f" providerId="LiveId" clId="{4CB40FD6-985C-45FA-B151-5FA2D41E274B}" dt="2023-08-11T04:20:20.218" v="2994" actId="20577"/>
          <ac:spMkLst>
            <pc:docMk/>
            <pc:sldMk cId="1323256648" sldId="264"/>
            <ac:spMk id="8" creationId="{AA49D545-A0BF-C621-96A7-6947F7BC0747}"/>
          </ac:spMkLst>
        </pc:spChg>
        <pc:spChg chg="del mod">
          <ac:chgData name="Abdel Sini George" userId="47445230f8bec38f" providerId="LiveId" clId="{4CB40FD6-985C-45FA-B151-5FA2D41E274B}" dt="2023-08-11T01:25:15.366" v="1968"/>
          <ac:spMkLst>
            <pc:docMk/>
            <pc:sldMk cId="1323256648" sldId="264"/>
            <ac:spMk id="10" creationId="{484B68B1-4473-A537-E9A9-0B13D5FA3D7E}"/>
          </ac:spMkLst>
        </pc:spChg>
        <pc:spChg chg="add mod">
          <ac:chgData name="Abdel Sini George" userId="47445230f8bec38f" providerId="LiveId" clId="{4CB40FD6-985C-45FA-B151-5FA2D41E274B}" dt="2023-08-11T01:28:15.430" v="2021" actId="1076"/>
          <ac:spMkLst>
            <pc:docMk/>
            <pc:sldMk cId="1323256648" sldId="264"/>
            <ac:spMk id="13" creationId="{32894D77-31DB-3C9B-B5FC-9F1E351EAA22}"/>
          </ac:spMkLst>
        </pc:spChg>
        <pc:picChg chg="add mod">
          <ac:chgData name="Abdel Sini George" userId="47445230f8bec38f" providerId="LiveId" clId="{4CB40FD6-985C-45FA-B151-5FA2D41E274B}" dt="2023-08-11T01:25:53.989" v="1972" actId="207"/>
          <ac:picMkLst>
            <pc:docMk/>
            <pc:sldMk cId="1323256648" sldId="264"/>
            <ac:picMk id="12" creationId="{77CE7A3E-411F-B561-4C51-DE51B717A16A}"/>
          </ac:picMkLst>
        </pc:picChg>
        <pc:picChg chg="add mod">
          <ac:chgData name="Abdel Sini George" userId="47445230f8bec38f" providerId="LiveId" clId="{4CB40FD6-985C-45FA-B151-5FA2D41E274B}" dt="2023-08-11T01:28:29.427" v="2022" actId="1076"/>
          <ac:picMkLst>
            <pc:docMk/>
            <pc:sldMk cId="1323256648" sldId="264"/>
            <ac:picMk id="15" creationId="{265982F2-4749-90D0-20FD-0C85B68ABBBB}"/>
          </ac:picMkLst>
        </pc:picChg>
      </pc:sldChg>
      <pc:sldChg chg="del">
        <pc:chgData name="Abdel Sini George" userId="47445230f8bec38f" providerId="LiveId" clId="{4CB40FD6-985C-45FA-B151-5FA2D41E274B}" dt="2023-08-11T01:30:48.019" v="2024" actId="47"/>
        <pc:sldMkLst>
          <pc:docMk/>
          <pc:sldMk cId="1179625145" sldId="265"/>
        </pc:sldMkLst>
      </pc:sldChg>
      <pc:sldChg chg="addSp delSp modSp del mod setBg">
        <pc:chgData name="Abdel Sini George" userId="47445230f8bec38f" providerId="LiveId" clId="{4CB40FD6-985C-45FA-B151-5FA2D41E274B}" dt="2023-08-11T06:06:14.393" v="3353" actId="47"/>
        <pc:sldMkLst>
          <pc:docMk/>
          <pc:sldMk cId="489635620" sldId="266"/>
        </pc:sldMkLst>
        <pc:spChg chg="del">
          <ac:chgData name="Abdel Sini George" userId="47445230f8bec38f" providerId="LiveId" clId="{4CB40FD6-985C-45FA-B151-5FA2D41E274B}" dt="2023-08-11T02:28:56.261" v="2508" actId="478"/>
          <ac:spMkLst>
            <pc:docMk/>
            <pc:sldMk cId="489635620" sldId="266"/>
            <ac:spMk id="2" creationId="{D907216C-1FCF-F11C-CF00-82CF1802181B}"/>
          </ac:spMkLst>
        </pc:spChg>
        <pc:spChg chg="add mod ord">
          <ac:chgData name="Abdel Sini George" userId="47445230f8bec38f" providerId="LiveId" clId="{4CB40FD6-985C-45FA-B151-5FA2D41E274B}" dt="2023-08-11T02:35:12.723" v="2536" actId="26606"/>
          <ac:spMkLst>
            <pc:docMk/>
            <pc:sldMk cId="489635620" sldId="266"/>
            <ac:spMk id="6" creationId="{747862D9-3D20-396C-5D42-C7E24CAA8949}"/>
          </ac:spMkLst>
        </pc:spChg>
        <pc:spChg chg="add del">
          <ac:chgData name="Abdel Sini George" userId="47445230f8bec38f" providerId="LiveId" clId="{4CB40FD6-985C-45FA-B151-5FA2D41E274B}" dt="2023-08-11T02:32:25.314" v="2520" actId="26606"/>
          <ac:spMkLst>
            <pc:docMk/>
            <pc:sldMk cId="489635620" sldId="266"/>
            <ac:spMk id="8" creationId="{6753252F-4873-4F63-801D-CC719279A7D5}"/>
          </ac:spMkLst>
        </pc:spChg>
        <pc:spChg chg="add del">
          <ac:chgData name="Abdel Sini George" userId="47445230f8bec38f" providerId="LiveId" clId="{4CB40FD6-985C-45FA-B151-5FA2D41E274B}" dt="2023-08-11T02:32:08.796" v="2517" actId="26606"/>
          <ac:spMkLst>
            <pc:docMk/>
            <pc:sldMk cId="489635620" sldId="266"/>
            <ac:spMk id="11" creationId="{53F29798-D584-4792-9B62-3F5F5C36D619}"/>
          </ac:spMkLst>
        </pc:spChg>
        <pc:spChg chg="add del">
          <ac:chgData name="Abdel Sini George" userId="47445230f8bec38f" providerId="LiveId" clId="{4CB40FD6-985C-45FA-B151-5FA2D41E274B}" dt="2023-08-11T02:32:25.314" v="2520" actId="26606"/>
          <ac:spMkLst>
            <pc:docMk/>
            <pc:sldMk cId="489635620" sldId="266"/>
            <ac:spMk id="13" creationId="{047C8CCB-F95D-4249-92DD-651249D3535A}"/>
          </ac:spMkLst>
        </pc:spChg>
        <pc:spChg chg="add del">
          <ac:chgData name="Abdel Sini George" userId="47445230f8bec38f" providerId="LiveId" clId="{4CB40FD6-985C-45FA-B151-5FA2D41E274B}" dt="2023-08-11T02:32:39.162" v="2525" actId="26606"/>
          <ac:spMkLst>
            <pc:docMk/>
            <pc:sldMk cId="489635620" sldId="266"/>
            <ac:spMk id="15" creationId="{53F29798-D584-4792-9B62-3F5F5C36D619}"/>
          </ac:spMkLst>
        </pc:spChg>
        <pc:spChg chg="add del">
          <ac:chgData name="Abdel Sini George" userId="47445230f8bec38f" providerId="LiveId" clId="{4CB40FD6-985C-45FA-B151-5FA2D41E274B}" dt="2023-08-11T02:32:39.158" v="2524" actId="26606"/>
          <ac:spMkLst>
            <pc:docMk/>
            <pc:sldMk cId="489635620" sldId="266"/>
            <ac:spMk id="20" creationId="{53F29798-D584-4792-9B62-3F5F5C36D619}"/>
          </ac:spMkLst>
        </pc:spChg>
        <pc:spChg chg="add del">
          <ac:chgData name="Abdel Sini George" userId="47445230f8bec38f" providerId="LiveId" clId="{4CB40FD6-985C-45FA-B151-5FA2D41E274B}" dt="2023-08-11T02:35:12.723" v="2536" actId="26606"/>
          <ac:spMkLst>
            <pc:docMk/>
            <pc:sldMk cId="489635620" sldId="266"/>
            <ac:spMk id="22" creationId="{670CEDEF-4F34-412E-84EE-329C1E936AF5}"/>
          </ac:spMkLst>
        </pc:spChg>
        <pc:spChg chg="add del">
          <ac:chgData name="Abdel Sini George" userId="47445230f8bec38f" providerId="LiveId" clId="{4CB40FD6-985C-45FA-B151-5FA2D41E274B}" dt="2023-08-11T02:35:12.723" v="2536" actId="26606"/>
          <ac:spMkLst>
            <pc:docMk/>
            <pc:sldMk cId="489635620" sldId="266"/>
            <ac:spMk id="23" creationId="{BCED4D40-4B67-4331-AC48-79B82B4A47D8}"/>
          </ac:spMkLst>
        </pc:spChg>
        <pc:spChg chg="add del">
          <ac:chgData name="Abdel Sini George" userId="47445230f8bec38f" providerId="LiveId" clId="{4CB40FD6-985C-45FA-B151-5FA2D41E274B}" dt="2023-08-11T02:34:50.708" v="2531" actId="26606"/>
          <ac:spMkLst>
            <pc:docMk/>
            <pc:sldMk cId="489635620" sldId="266"/>
            <ac:spMk id="28" creationId="{E914257E-1E2A-4AC7-89EC-1FB65C9C0A0D}"/>
          </ac:spMkLst>
        </pc:spChg>
        <pc:spChg chg="add del">
          <ac:chgData name="Abdel Sini George" userId="47445230f8bec38f" providerId="LiveId" clId="{4CB40FD6-985C-45FA-B151-5FA2D41E274B}" dt="2023-08-11T02:34:50.708" v="2531" actId="26606"/>
          <ac:spMkLst>
            <pc:docMk/>
            <pc:sldMk cId="489635620" sldId="266"/>
            <ac:spMk id="30" creationId="{03E1C8F1-97F5-489C-8308-958F09657254}"/>
          </ac:spMkLst>
        </pc:spChg>
        <pc:spChg chg="add del">
          <ac:chgData name="Abdel Sini George" userId="47445230f8bec38f" providerId="LiveId" clId="{4CB40FD6-985C-45FA-B151-5FA2D41E274B}" dt="2023-08-11T02:34:50.708" v="2531" actId="26606"/>
          <ac:spMkLst>
            <pc:docMk/>
            <pc:sldMk cId="489635620" sldId="266"/>
            <ac:spMk id="32" creationId="{DEB62645-D4DA-4E99-8344-B1536F63D108}"/>
          </ac:spMkLst>
        </pc:spChg>
        <pc:spChg chg="add del">
          <ac:chgData name="Abdel Sini George" userId="47445230f8bec38f" providerId="LiveId" clId="{4CB40FD6-985C-45FA-B151-5FA2D41E274B}" dt="2023-08-11T02:35:04.840" v="2533" actId="26606"/>
          <ac:spMkLst>
            <pc:docMk/>
            <pc:sldMk cId="489635620" sldId="266"/>
            <ac:spMk id="34" creationId="{ECC07320-C2CA-4E29-8481-9D9E143C7788}"/>
          </ac:spMkLst>
        </pc:spChg>
        <pc:spChg chg="add del">
          <ac:chgData name="Abdel Sini George" userId="47445230f8bec38f" providerId="LiveId" clId="{4CB40FD6-985C-45FA-B151-5FA2D41E274B}" dt="2023-08-11T02:35:04.840" v="2533" actId="26606"/>
          <ac:spMkLst>
            <pc:docMk/>
            <pc:sldMk cId="489635620" sldId="266"/>
            <ac:spMk id="35" creationId="{178FB36B-5BFE-42CA-BC60-1115E0D95EEC}"/>
          </ac:spMkLst>
        </pc:spChg>
        <pc:spChg chg="add del">
          <ac:chgData name="Abdel Sini George" userId="47445230f8bec38f" providerId="LiveId" clId="{4CB40FD6-985C-45FA-B151-5FA2D41E274B}" dt="2023-08-11T02:35:12.718" v="2535" actId="26606"/>
          <ac:spMkLst>
            <pc:docMk/>
            <pc:sldMk cId="489635620" sldId="266"/>
            <ac:spMk id="37" creationId="{E468CC03-DF90-4927-839E-03CF8A8BCD70}"/>
          </ac:spMkLst>
        </pc:spChg>
        <pc:spChg chg="add del">
          <ac:chgData name="Abdel Sini George" userId="47445230f8bec38f" providerId="LiveId" clId="{4CB40FD6-985C-45FA-B151-5FA2D41E274B}" dt="2023-08-11T02:35:12.718" v="2535" actId="26606"/>
          <ac:spMkLst>
            <pc:docMk/>
            <pc:sldMk cId="489635620" sldId="266"/>
            <ac:spMk id="38" creationId="{533A472C-5A65-48EA-9B43-E5149919A4DF}"/>
          </ac:spMkLst>
        </pc:spChg>
        <pc:spChg chg="add">
          <ac:chgData name="Abdel Sini George" userId="47445230f8bec38f" providerId="LiveId" clId="{4CB40FD6-985C-45FA-B151-5FA2D41E274B}" dt="2023-08-11T02:35:12.723" v="2536" actId="26606"/>
          <ac:spMkLst>
            <pc:docMk/>
            <pc:sldMk cId="489635620" sldId="266"/>
            <ac:spMk id="40" creationId="{665DBBEF-238B-476B-96AB-8AAC3224ECEA}"/>
          </ac:spMkLst>
        </pc:spChg>
        <pc:spChg chg="add">
          <ac:chgData name="Abdel Sini George" userId="47445230f8bec38f" providerId="LiveId" clId="{4CB40FD6-985C-45FA-B151-5FA2D41E274B}" dt="2023-08-11T02:35:12.723" v="2536" actId="26606"/>
          <ac:spMkLst>
            <pc:docMk/>
            <pc:sldMk cId="489635620" sldId="266"/>
            <ac:spMk id="41" creationId="{3FCFB1DE-0B7E-48CC-BA90-B2AB0889F9D6}"/>
          </ac:spMkLst>
        </pc:spChg>
        <pc:picChg chg="ord">
          <ac:chgData name="Abdel Sini George" userId="47445230f8bec38f" providerId="LiveId" clId="{4CB40FD6-985C-45FA-B151-5FA2D41E274B}" dt="2023-08-11T02:32:25.317" v="2521" actId="26606"/>
          <ac:picMkLst>
            <pc:docMk/>
            <pc:sldMk cId="489635620" sldId="266"/>
            <ac:picMk id="3" creationId="{1BF89252-5375-2C87-1A90-4AC8F21029A7}"/>
          </ac:picMkLst>
        </pc:picChg>
        <pc:picChg chg="add mod ord">
          <ac:chgData name="Abdel Sini George" userId="47445230f8bec38f" providerId="LiveId" clId="{4CB40FD6-985C-45FA-B151-5FA2D41E274B}" dt="2023-08-11T02:35:34.528" v="2540" actId="14100"/>
          <ac:picMkLst>
            <pc:docMk/>
            <pc:sldMk cId="489635620" sldId="266"/>
            <ac:picMk id="5" creationId="{4934ACC4-F735-8CCF-A462-EA5EED7D5769}"/>
          </ac:picMkLst>
        </pc:picChg>
      </pc:sldChg>
      <pc:sldChg chg="addSp delSp modSp mod">
        <pc:chgData name="Abdel Sini George" userId="47445230f8bec38f" providerId="LiveId" clId="{4CB40FD6-985C-45FA-B151-5FA2D41E274B}" dt="2023-08-11T06:22:54.215" v="3432" actId="14100"/>
        <pc:sldMkLst>
          <pc:docMk/>
          <pc:sldMk cId="494933074" sldId="267"/>
        </pc:sldMkLst>
        <pc:spChg chg="del">
          <ac:chgData name="Abdel Sini George" userId="47445230f8bec38f" providerId="LiveId" clId="{4CB40FD6-985C-45FA-B151-5FA2D41E274B}" dt="2023-08-11T03:24:18.667" v="2549" actId="478"/>
          <ac:spMkLst>
            <pc:docMk/>
            <pc:sldMk cId="494933074" sldId="267"/>
            <ac:spMk id="2" creationId="{D907216C-1FCF-F11C-CF00-82CF1802181B}"/>
          </ac:spMkLst>
        </pc:spChg>
        <pc:spChg chg="add mod">
          <ac:chgData name="Abdel Sini George" userId="47445230f8bec38f" providerId="LiveId" clId="{4CB40FD6-985C-45FA-B151-5FA2D41E274B}" dt="2023-08-11T06:18:28.995" v="3395" actId="1076"/>
          <ac:spMkLst>
            <pc:docMk/>
            <pc:sldMk cId="494933074" sldId="267"/>
            <ac:spMk id="5" creationId="{A033BBD4-729C-3DED-3865-6E7F83E6DE9B}"/>
          </ac:spMkLst>
        </pc:spChg>
        <pc:spChg chg="add mod ord">
          <ac:chgData name="Abdel Sini George" userId="47445230f8bec38f" providerId="LiveId" clId="{4CB40FD6-985C-45FA-B151-5FA2D41E274B}" dt="2023-08-11T06:19:59.700" v="3411" actId="14100"/>
          <ac:spMkLst>
            <pc:docMk/>
            <pc:sldMk cId="494933074" sldId="267"/>
            <ac:spMk id="12" creationId="{E0E9B7B3-6745-8FD9-0B25-BDB12B5F9093}"/>
          </ac:spMkLst>
        </pc:spChg>
        <pc:spChg chg="add mod">
          <ac:chgData name="Abdel Sini George" userId="47445230f8bec38f" providerId="LiveId" clId="{4CB40FD6-985C-45FA-B151-5FA2D41E274B}" dt="2023-08-11T05:51:34.879" v="3189" actId="1076"/>
          <ac:spMkLst>
            <pc:docMk/>
            <pc:sldMk cId="494933074" sldId="267"/>
            <ac:spMk id="15" creationId="{28DC4ED6-A5EF-2A7B-B9C5-5936D2E02805}"/>
          </ac:spMkLst>
        </pc:spChg>
        <pc:spChg chg="add mod">
          <ac:chgData name="Abdel Sini George" userId="47445230f8bec38f" providerId="LiveId" clId="{4CB40FD6-985C-45FA-B151-5FA2D41E274B}" dt="2023-08-11T06:20:52.427" v="3418" actId="1076"/>
          <ac:spMkLst>
            <pc:docMk/>
            <pc:sldMk cId="494933074" sldId="267"/>
            <ac:spMk id="16" creationId="{FCB12464-35B4-C887-0422-E3354436E188}"/>
          </ac:spMkLst>
        </pc:spChg>
        <pc:spChg chg="add mod">
          <ac:chgData name="Abdel Sini George" userId="47445230f8bec38f" providerId="LiveId" clId="{4CB40FD6-985C-45FA-B151-5FA2D41E274B}" dt="2023-08-11T05:56:56.672" v="3225"/>
          <ac:spMkLst>
            <pc:docMk/>
            <pc:sldMk cId="494933074" sldId="267"/>
            <ac:spMk id="19" creationId="{FC5F398C-3422-F344-E602-4F8918EDEE2C}"/>
          </ac:spMkLst>
        </pc:spChg>
        <pc:spChg chg="add mod">
          <ac:chgData name="Abdel Sini George" userId="47445230f8bec38f" providerId="LiveId" clId="{4CB40FD6-985C-45FA-B151-5FA2D41E274B}" dt="2023-08-11T06:22:54.215" v="3432" actId="14100"/>
          <ac:spMkLst>
            <pc:docMk/>
            <pc:sldMk cId="494933074" sldId="267"/>
            <ac:spMk id="22" creationId="{52B857FC-4E23-A35A-5845-18D2356C97BA}"/>
          </ac:spMkLst>
        </pc:spChg>
        <pc:spChg chg="add mod">
          <ac:chgData name="Abdel Sini George" userId="47445230f8bec38f" providerId="LiveId" clId="{4CB40FD6-985C-45FA-B151-5FA2D41E274B}" dt="2023-08-11T06:03:43.907" v="3331" actId="14100"/>
          <ac:spMkLst>
            <pc:docMk/>
            <pc:sldMk cId="494933074" sldId="267"/>
            <ac:spMk id="36" creationId="{CB0CFB7A-30F0-2663-AADC-57E72D3E3055}"/>
          </ac:spMkLst>
        </pc:spChg>
        <pc:spChg chg="add mod">
          <ac:chgData name="Abdel Sini George" userId="47445230f8bec38f" providerId="LiveId" clId="{4CB40FD6-985C-45FA-B151-5FA2D41E274B}" dt="2023-08-11T06:22:30.485" v="3430" actId="1076"/>
          <ac:spMkLst>
            <pc:docMk/>
            <pc:sldMk cId="494933074" sldId="267"/>
            <ac:spMk id="37" creationId="{31218157-ABFD-34F0-DF7F-1006D6206E6C}"/>
          </ac:spMkLst>
        </pc:spChg>
        <pc:spChg chg="add mod">
          <ac:chgData name="Abdel Sini George" userId="47445230f8bec38f" providerId="LiveId" clId="{4CB40FD6-985C-45FA-B151-5FA2D41E274B}" dt="2023-08-11T06:22:12.783" v="3427" actId="1076"/>
          <ac:spMkLst>
            <pc:docMk/>
            <pc:sldMk cId="494933074" sldId="267"/>
            <ac:spMk id="41" creationId="{7DCA4906-CB66-6ED9-5CC6-9E962AC33D36}"/>
          </ac:spMkLst>
        </pc:spChg>
        <pc:picChg chg="mod">
          <ac:chgData name="Abdel Sini George" userId="47445230f8bec38f" providerId="LiveId" clId="{4CB40FD6-985C-45FA-B151-5FA2D41E274B}" dt="2023-08-11T03:30:47.913" v="2572" actId="1076"/>
          <ac:picMkLst>
            <pc:docMk/>
            <pc:sldMk cId="494933074" sldId="267"/>
            <ac:picMk id="3" creationId="{7AA33E1B-EA0B-0EF0-E315-1B1B1C40B3DA}"/>
          </ac:picMkLst>
        </pc:picChg>
        <pc:picChg chg="add del mod">
          <ac:chgData name="Abdel Sini George" userId="47445230f8bec38f" providerId="LiveId" clId="{4CB40FD6-985C-45FA-B151-5FA2D41E274B}" dt="2023-08-11T06:18:44.604" v="3397" actId="478"/>
          <ac:picMkLst>
            <pc:docMk/>
            <pc:sldMk cId="494933074" sldId="267"/>
            <ac:picMk id="11" creationId="{E9C9CC86-3D90-F42B-3428-F68932675A99}"/>
          </ac:picMkLst>
        </pc:picChg>
        <pc:picChg chg="add mod ord">
          <ac:chgData name="Abdel Sini George" userId="47445230f8bec38f" providerId="LiveId" clId="{4CB40FD6-985C-45FA-B151-5FA2D41E274B}" dt="2023-08-11T06:22:21.371" v="3429" actId="1076"/>
          <ac:picMkLst>
            <pc:docMk/>
            <pc:sldMk cId="494933074" sldId="267"/>
            <ac:picMk id="42" creationId="{8F489FFE-6F0C-F511-BE73-D27FFE79B590}"/>
          </ac:picMkLst>
        </pc:picChg>
        <pc:cxnChg chg="add mod">
          <ac:chgData name="Abdel Sini George" userId="47445230f8bec38f" providerId="LiveId" clId="{4CB40FD6-985C-45FA-B151-5FA2D41E274B}" dt="2023-08-11T06:18:39" v="3396" actId="1076"/>
          <ac:cxnSpMkLst>
            <pc:docMk/>
            <pc:sldMk cId="494933074" sldId="267"/>
            <ac:cxnSpMk id="6" creationId="{66038DDC-CE52-798D-0E3D-E48C9B6BADCC}"/>
          </ac:cxnSpMkLst>
        </pc:cxnChg>
        <pc:cxnChg chg="add mod">
          <ac:chgData name="Abdel Sini George" userId="47445230f8bec38f" providerId="LiveId" clId="{4CB40FD6-985C-45FA-B151-5FA2D41E274B}" dt="2023-08-11T05:50:05.993" v="3053" actId="17032"/>
          <ac:cxnSpMkLst>
            <pc:docMk/>
            <pc:sldMk cId="494933074" sldId="267"/>
            <ac:cxnSpMk id="14" creationId="{327B72BD-3A1D-6656-ABCB-37ABA4F25E27}"/>
          </ac:cxnSpMkLst>
        </pc:cxnChg>
        <pc:cxnChg chg="add del mod">
          <ac:chgData name="Abdel Sini George" userId="47445230f8bec38f" providerId="LiveId" clId="{4CB40FD6-985C-45FA-B151-5FA2D41E274B}" dt="2023-08-11T06:00:52.391" v="3256" actId="478"/>
          <ac:cxnSpMkLst>
            <pc:docMk/>
            <pc:sldMk cId="494933074" sldId="267"/>
            <ac:cxnSpMk id="18" creationId="{F4E21601-02BB-0EBF-D5F0-4BCD0A2E683A}"/>
          </ac:cxnSpMkLst>
        </pc:cxnChg>
        <pc:cxnChg chg="add del mod">
          <ac:chgData name="Abdel Sini George" userId="47445230f8bec38f" providerId="LiveId" clId="{4CB40FD6-985C-45FA-B151-5FA2D41E274B}" dt="2023-08-11T06:00:52.391" v="3256" actId="478"/>
          <ac:cxnSpMkLst>
            <pc:docMk/>
            <pc:sldMk cId="494933074" sldId="267"/>
            <ac:cxnSpMk id="23" creationId="{379E9CAE-AE32-3C41-7704-AD931AC51289}"/>
          </ac:cxnSpMkLst>
        </pc:cxnChg>
        <pc:cxnChg chg="add mod">
          <ac:chgData name="Abdel Sini George" userId="47445230f8bec38f" providerId="LiveId" clId="{4CB40FD6-985C-45FA-B151-5FA2D41E274B}" dt="2023-08-11T06:22:39.768" v="3431" actId="1076"/>
          <ac:cxnSpMkLst>
            <pc:docMk/>
            <pc:sldMk cId="494933074" sldId="267"/>
            <ac:cxnSpMk id="29" creationId="{29AA2137-2D3A-D079-BACF-21C5A054C6F1}"/>
          </ac:cxnSpMkLst>
        </pc:cxnChg>
        <pc:cxnChg chg="add del mod">
          <ac:chgData name="Abdel Sini George" userId="47445230f8bec38f" providerId="LiveId" clId="{4CB40FD6-985C-45FA-B151-5FA2D41E274B}" dt="2023-08-11T06:02:33.588" v="3270" actId="478"/>
          <ac:cxnSpMkLst>
            <pc:docMk/>
            <pc:sldMk cId="494933074" sldId="267"/>
            <ac:cxnSpMk id="31" creationId="{39307699-C703-79D5-90DC-3A234907C498}"/>
          </ac:cxnSpMkLst>
        </pc:cxnChg>
        <pc:cxnChg chg="add mod">
          <ac:chgData name="Abdel Sini George" userId="47445230f8bec38f" providerId="LiveId" clId="{4CB40FD6-985C-45FA-B151-5FA2D41E274B}" dt="2023-08-11T06:21:07.997" v="3419" actId="1076"/>
          <ac:cxnSpMkLst>
            <pc:docMk/>
            <pc:sldMk cId="494933074" sldId="267"/>
            <ac:cxnSpMk id="34" creationId="{13D09535-492A-217F-191E-35F392C8CB3E}"/>
          </ac:cxnSpMkLst>
        </pc:cxnChg>
        <pc:cxnChg chg="add mod">
          <ac:chgData name="Abdel Sini George" userId="47445230f8bec38f" providerId="LiveId" clId="{4CB40FD6-985C-45FA-B151-5FA2D41E274B}" dt="2023-08-11T06:22:06.064" v="3426" actId="1076"/>
          <ac:cxnSpMkLst>
            <pc:docMk/>
            <pc:sldMk cId="494933074" sldId="267"/>
            <ac:cxnSpMk id="38" creationId="{9EAB90DC-0762-6892-EB72-F31FF029AA6B}"/>
          </ac:cxnSpMkLst>
        </pc:cxnChg>
      </pc:sldChg>
      <pc:sldChg chg="addSp delSp modSp mod">
        <pc:chgData name="Abdel Sini George" userId="47445230f8bec38f" providerId="LiveId" clId="{4CB40FD6-985C-45FA-B151-5FA2D41E274B}" dt="2023-08-11T13:42:16.643" v="4595" actId="20577"/>
        <pc:sldMkLst>
          <pc:docMk/>
          <pc:sldMk cId="1669849072" sldId="268"/>
        </pc:sldMkLst>
        <pc:spChg chg="mod ord">
          <ac:chgData name="Abdel Sini George" userId="47445230f8bec38f" providerId="LiveId" clId="{4CB40FD6-985C-45FA-B151-5FA2D41E274B}" dt="2023-08-11T04:02:25.820" v="2796" actId="1076"/>
          <ac:spMkLst>
            <pc:docMk/>
            <pc:sldMk cId="1669849072" sldId="268"/>
            <ac:spMk id="2" creationId="{EA55EF7F-8110-936D-BE17-7EA0752C6A14}"/>
          </ac:spMkLst>
        </pc:spChg>
        <pc:spChg chg="add mod ord">
          <ac:chgData name="Abdel Sini George" userId="47445230f8bec38f" providerId="LiveId" clId="{4CB40FD6-985C-45FA-B151-5FA2D41E274B}" dt="2023-08-11T04:00:24.381" v="2777" actId="207"/>
          <ac:spMkLst>
            <pc:docMk/>
            <pc:sldMk cId="1669849072" sldId="268"/>
            <ac:spMk id="5" creationId="{87989C93-1162-59B3-F3AA-E7C683FBFB05}"/>
          </ac:spMkLst>
        </pc:spChg>
        <pc:spChg chg="add del mod">
          <ac:chgData name="Abdel Sini George" userId="47445230f8bec38f" providerId="LiveId" clId="{4CB40FD6-985C-45FA-B151-5FA2D41E274B}" dt="2023-08-11T04:00:46.247" v="2780"/>
          <ac:spMkLst>
            <pc:docMk/>
            <pc:sldMk cId="1669849072" sldId="268"/>
            <ac:spMk id="6" creationId="{AC345502-2CBB-9412-E554-5CE281A6212F}"/>
          </ac:spMkLst>
        </pc:spChg>
        <pc:spChg chg="add mod ord">
          <ac:chgData name="Abdel Sini George" userId="47445230f8bec38f" providerId="LiveId" clId="{4CB40FD6-985C-45FA-B151-5FA2D41E274B}" dt="2023-08-11T04:02:09.874" v="2793" actId="1076"/>
          <ac:spMkLst>
            <pc:docMk/>
            <pc:sldMk cId="1669849072" sldId="268"/>
            <ac:spMk id="7" creationId="{5BCDCA7A-0606-2ACC-5FFB-0E54CC7EDEF5}"/>
          </ac:spMkLst>
        </pc:spChg>
        <pc:spChg chg="add mod">
          <ac:chgData name="Abdel Sini George" userId="47445230f8bec38f" providerId="LiveId" clId="{4CB40FD6-985C-45FA-B151-5FA2D41E274B}" dt="2023-08-11T04:07:30.499" v="2868" actId="1076"/>
          <ac:spMkLst>
            <pc:docMk/>
            <pc:sldMk cId="1669849072" sldId="268"/>
            <ac:spMk id="8" creationId="{50632330-1FDD-8439-8E74-682F1661CECB}"/>
          </ac:spMkLst>
        </pc:spChg>
        <pc:spChg chg="add mod">
          <ac:chgData name="Abdel Sini George" userId="47445230f8bec38f" providerId="LiveId" clId="{4CB40FD6-985C-45FA-B151-5FA2D41E274B}" dt="2023-08-11T04:13:11.382" v="2876" actId="1076"/>
          <ac:spMkLst>
            <pc:docMk/>
            <pc:sldMk cId="1669849072" sldId="268"/>
            <ac:spMk id="9" creationId="{5B70FE5C-7EA5-A0DA-1E4F-C76D01EB8933}"/>
          </ac:spMkLst>
        </pc:spChg>
        <pc:spChg chg="add mod">
          <ac:chgData name="Abdel Sini George" userId="47445230f8bec38f" providerId="LiveId" clId="{4CB40FD6-985C-45FA-B151-5FA2D41E274B}" dt="2023-08-11T04:14:20.965" v="2898" actId="1076"/>
          <ac:spMkLst>
            <pc:docMk/>
            <pc:sldMk cId="1669849072" sldId="268"/>
            <ac:spMk id="12" creationId="{60200882-F221-9027-E39B-16A8B78C3871}"/>
          </ac:spMkLst>
        </pc:spChg>
        <pc:spChg chg="add mod">
          <ac:chgData name="Abdel Sini George" userId="47445230f8bec38f" providerId="LiveId" clId="{4CB40FD6-985C-45FA-B151-5FA2D41E274B}" dt="2023-08-11T13:42:16.643" v="4595" actId="20577"/>
          <ac:spMkLst>
            <pc:docMk/>
            <pc:sldMk cId="1669849072" sldId="268"/>
            <ac:spMk id="13" creationId="{94FD9CC0-CD2F-7120-FFFC-38AB78FA536F}"/>
          </ac:spMkLst>
        </pc:spChg>
        <pc:spChg chg="add mod">
          <ac:chgData name="Abdel Sini George" userId="47445230f8bec38f" providerId="LiveId" clId="{4CB40FD6-985C-45FA-B151-5FA2D41E274B}" dt="2023-08-11T13:16:48.312" v="3701" actId="1076"/>
          <ac:spMkLst>
            <pc:docMk/>
            <pc:sldMk cId="1669849072" sldId="268"/>
            <ac:spMk id="14" creationId="{22F54310-E808-6016-BA88-876122762B7D}"/>
          </ac:spMkLst>
        </pc:spChg>
        <pc:spChg chg="add mod">
          <ac:chgData name="Abdel Sini George" userId="47445230f8bec38f" providerId="LiveId" clId="{4CB40FD6-985C-45FA-B151-5FA2D41E274B}" dt="2023-08-11T13:18:56.579" v="3819" actId="1076"/>
          <ac:spMkLst>
            <pc:docMk/>
            <pc:sldMk cId="1669849072" sldId="268"/>
            <ac:spMk id="15" creationId="{5A992A26-EFC2-E577-0E9B-7B34EB29A842}"/>
          </ac:spMkLst>
        </pc:spChg>
        <pc:spChg chg="add mod">
          <ac:chgData name="Abdel Sini George" userId="47445230f8bec38f" providerId="LiveId" clId="{4CB40FD6-985C-45FA-B151-5FA2D41E274B}" dt="2023-08-11T13:19:59.404" v="3826" actId="1076"/>
          <ac:spMkLst>
            <pc:docMk/>
            <pc:sldMk cId="1669849072" sldId="268"/>
            <ac:spMk id="17" creationId="{40EB60DD-2997-1369-5E35-FEFAAFD34C3B}"/>
          </ac:spMkLst>
        </pc:spChg>
        <pc:spChg chg="add mod">
          <ac:chgData name="Abdel Sini George" userId="47445230f8bec38f" providerId="LiveId" clId="{4CB40FD6-985C-45FA-B151-5FA2D41E274B}" dt="2023-08-11T13:20:14.762" v="3829" actId="1076"/>
          <ac:spMkLst>
            <pc:docMk/>
            <pc:sldMk cId="1669849072" sldId="268"/>
            <ac:spMk id="18" creationId="{011C782A-700D-EEB8-9585-3B25D956815E}"/>
          </ac:spMkLst>
        </pc:spChg>
        <pc:spChg chg="add mod">
          <ac:chgData name="Abdel Sini George" userId="47445230f8bec38f" providerId="LiveId" clId="{4CB40FD6-985C-45FA-B151-5FA2D41E274B}" dt="2023-08-11T13:21:21.441" v="3838" actId="1076"/>
          <ac:spMkLst>
            <pc:docMk/>
            <pc:sldMk cId="1669849072" sldId="268"/>
            <ac:spMk id="19" creationId="{17C3B6E7-8FAE-CC2E-93D9-502A4DAE205C}"/>
          </ac:spMkLst>
        </pc:spChg>
        <pc:spChg chg="add mod">
          <ac:chgData name="Abdel Sini George" userId="47445230f8bec38f" providerId="LiveId" clId="{4CB40FD6-985C-45FA-B151-5FA2D41E274B}" dt="2023-08-11T13:21:33.306" v="3840" actId="1076"/>
          <ac:spMkLst>
            <pc:docMk/>
            <pc:sldMk cId="1669849072" sldId="268"/>
            <ac:spMk id="24" creationId="{9E651AF2-1A83-75B2-105A-34A57FC6AA97}"/>
          </ac:spMkLst>
        </pc:spChg>
        <pc:graphicFrameChg chg="add mod modGraphic">
          <ac:chgData name="Abdel Sini George" userId="47445230f8bec38f" providerId="LiveId" clId="{4CB40FD6-985C-45FA-B151-5FA2D41E274B}" dt="2023-08-11T13:10:00.655" v="3567" actId="14734"/>
          <ac:graphicFrameMkLst>
            <pc:docMk/>
            <pc:sldMk cId="1669849072" sldId="268"/>
            <ac:graphicFrameMk id="10" creationId="{F755FB4D-8A54-2DEA-288E-A0AE58B11F27}"/>
          </ac:graphicFrameMkLst>
        </pc:graphicFrameChg>
        <pc:graphicFrameChg chg="add del mod modGraphic">
          <ac:chgData name="Abdel Sini George" userId="47445230f8bec38f" providerId="LiveId" clId="{4CB40FD6-985C-45FA-B151-5FA2D41E274B}" dt="2023-08-11T13:16:33.648" v="3698" actId="478"/>
          <ac:graphicFrameMkLst>
            <pc:docMk/>
            <pc:sldMk cId="1669849072" sldId="268"/>
            <ac:graphicFrameMk id="11" creationId="{719E7C34-5512-3912-F0C0-57DCFF4840F6}"/>
          </ac:graphicFrameMkLst>
        </pc:graphicFrameChg>
        <pc:picChg chg="del mod ord">
          <ac:chgData name="Abdel Sini George" userId="47445230f8bec38f" providerId="LiveId" clId="{4CB40FD6-985C-45FA-B151-5FA2D41E274B}" dt="2023-08-11T04:02:41.012" v="2797" actId="478"/>
          <ac:picMkLst>
            <pc:docMk/>
            <pc:sldMk cId="1669849072" sldId="268"/>
            <ac:picMk id="3" creationId="{EA919A27-E9F8-2018-F17C-DADE8A6E028F}"/>
          </ac:picMkLst>
        </pc:picChg>
        <pc:picChg chg="add del mod">
          <ac:chgData name="Abdel Sini George" userId="47445230f8bec38f" providerId="LiveId" clId="{4CB40FD6-985C-45FA-B151-5FA2D41E274B}" dt="2023-08-11T13:09:08.987" v="3528" actId="478"/>
          <ac:picMkLst>
            <pc:docMk/>
            <pc:sldMk cId="1669849072" sldId="268"/>
            <ac:picMk id="4" creationId="{12F55DC0-BABD-1748-B635-AB145722F65D}"/>
          </ac:picMkLst>
        </pc:picChg>
        <pc:picChg chg="add del mod modCrop">
          <ac:chgData name="Abdel Sini George" userId="47445230f8bec38f" providerId="LiveId" clId="{4CB40FD6-985C-45FA-B151-5FA2D41E274B}" dt="2023-08-11T13:09:49.537" v="3565" actId="478"/>
          <ac:picMkLst>
            <pc:docMk/>
            <pc:sldMk cId="1669849072" sldId="268"/>
            <ac:picMk id="16" creationId="{229F3529-36DD-1A85-009C-8BCB91F8B187}"/>
          </ac:picMkLst>
        </pc:picChg>
        <pc:picChg chg="add mod modCrop">
          <ac:chgData name="Abdel Sini George" userId="47445230f8bec38f" providerId="LiveId" clId="{4CB40FD6-985C-45FA-B151-5FA2D41E274B}" dt="2023-08-11T13:20:49.891" v="3834" actId="1076"/>
          <ac:picMkLst>
            <pc:docMk/>
            <pc:sldMk cId="1669849072" sldId="268"/>
            <ac:picMk id="21" creationId="{8AA837BE-CA0E-7536-8CF1-5416488FCAF9}"/>
          </ac:picMkLst>
        </pc:picChg>
        <pc:picChg chg="add mod modCrop">
          <ac:chgData name="Abdel Sini George" userId="47445230f8bec38f" providerId="LiveId" clId="{4CB40FD6-985C-45FA-B151-5FA2D41E274B}" dt="2023-08-11T13:18:50.776" v="3818" actId="1076"/>
          <ac:picMkLst>
            <pc:docMk/>
            <pc:sldMk cId="1669849072" sldId="268"/>
            <ac:picMk id="23" creationId="{B74691B8-9D10-3BD8-FE5F-510A3DF7EBFE}"/>
          </ac:picMkLst>
        </pc:picChg>
        <pc:cxnChg chg="add del mod">
          <ac:chgData name="Abdel Sini George" userId="47445230f8bec38f" providerId="LiveId" clId="{4CB40FD6-985C-45FA-B151-5FA2D41E274B}" dt="2023-08-11T04:02:48.146" v="2798" actId="478"/>
          <ac:cxnSpMkLst>
            <pc:docMk/>
            <pc:sldMk cId="1669849072" sldId="268"/>
            <ac:cxnSpMk id="4" creationId="{DE346992-CD4B-0F65-F720-7DD6C4F1C851}"/>
          </ac:cxnSpMkLst>
        </pc:cxnChg>
      </pc:sldChg>
      <pc:sldChg chg="addSp delSp modSp mod">
        <pc:chgData name="Abdel Sini George" userId="47445230f8bec38f" providerId="LiveId" clId="{4CB40FD6-985C-45FA-B151-5FA2D41E274B}" dt="2023-08-11T13:47:23.729" v="4674" actId="1076"/>
        <pc:sldMkLst>
          <pc:docMk/>
          <pc:sldMk cId="1981945358" sldId="269"/>
        </pc:sldMkLst>
        <pc:spChg chg="add mod">
          <ac:chgData name="Abdel Sini George" userId="47445230f8bec38f" providerId="LiveId" clId="{4CB40FD6-985C-45FA-B151-5FA2D41E274B}" dt="2023-08-11T13:36:08.563" v="4044" actId="1076"/>
          <ac:spMkLst>
            <pc:docMk/>
            <pc:sldMk cId="1981945358" sldId="269"/>
            <ac:spMk id="4" creationId="{243C5E19-C74A-DAE4-633E-128474B1B9B0}"/>
          </ac:spMkLst>
        </pc:spChg>
        <pc:spChg chg="add mod ord">
          <ac:chgData name="Abdel Sini George" userId="47445230f8bec38f" providerId="LiveId" clId="{4CB40FD6-985C-45FA-B151-5FA2D41E274B}" dt="2023-08-11T13:36:00.014" v="4042" actId="1076"/>
          <ac:spMkLst>
            <pc:docMk/>
            <pc:sldMk cId="1981945358" sldId="269"/>
            <ac:spMk id="5" creationId="{977D7349-9F5F-B7DC-676E-972B22F5B67D}"/>
          </ac:spMkLst>
        </pc:spChg>
        <pc:spChg chg="add mod">
          <ac:chgData name="Abdel Sini George" userId="47445230f8bec38f" providerId="LiveId" clId="{4CB40FD6-985C-45FA-B151-5FA2D41E274B}" dt="2023-08-11T13:35:54.509" v="4041" actId="1076"/>
          <ac:spMkLst>
            <pc:docMk/>
            <pc:sldMk cId="1981945358" sldId="269"/>
            <ac:spMk id="6" creationId="{3BA9F898-CA9A-3C80-22DF-6F2DC89E46E6}"/>
          </ac:spMkLst>
        </pc:spChg>
        <pc:spChg chg="add del mod">
          <ac:chgData name="Abdel Sini George" userId="47445230f8bec38f" providerId="LiveId" clId="{4CB40FD6-985C-45FA-B151-5FA2D41E274B}" dt="2023-08-11T13:26:34.323" v="3863" actId="478"/>
          <ac:spMkLst>
            <pc:docMk/>
            <pc:sldMk cId="1981945358" sldId="269"/>
            <ac:spMk id="7" creationId="{09AC3DC6-C1A1-59E0-E536-E30E5A96A438}"/>
          </ac:spMkLst>
        </pc:spChg>
        <pc:spChg chg="add mod">
          <ac:chgData name="Abdel Sini George" userId="47445230f8bec38f" providerId="LiveId" clId="{4CB40FD6-985C-45FA-B151-5FA2D41E274B}" dt="2023-08-11T13:34:19.238" v="4031" actId="1076"/>
          <ac:spMkLst>
            <pc:docMk/>
            <pc:sldMk cId="1981945358" sldId="269"/>
            <ac:spMk id="22" creationId="{AC6DF526-5D15-102F-4948-585B348EA354}"/>
          </ac:spMkLst>
        </pc:spChg>
        <pc:spChg chg="add mod">
          <ac:chgData name="Abdel Sini George" userId="47445230f8bec38f" providerId="LiveId" clId="{4CB40FD6-985C-45FA-B151-5FA2D41E274B}" dt="2023-08-11T13:36:04.982" v="4043" actId="1076"/>
          <ac:spMkLst>
            <pc:docMk/>
            <pc:sldMk cId="1981945358" sldId="269"/>
            <ac:spMk id="23" creationId="{C09EA9B5-B708-33B6-F51C-661DAE096FE7}"/>
          </ac:spMkLst>
        </pc:spChg>
        <pc:spChg chg="add mod">
          <ac:chgData name="Abdel Sini George" userId="47445230f8bec38f" providerId="LiveId" clId="{4CB40FD6-985C-45FA-B151-5FA2D41E274B}" dt="2023-08-11T13:36:13.102" v="4045" actId="1076"/>
          <ac:spMkLst>
            <pc:docMk/>
            <pc:sldMk cId="1981945358" sldId="269"/>
            <ac:spMk id="24" creationId="{15749F43-BB93-6CA2-5DCE-3564E8C84F48}"/>
          </ac:spMkLst>
        </pc:spChg>
        <pc:spChg chg="add mod">
          <ac:chgData name="Abdel Sini George" userId="47445230f8bec38f" providerId="LiveId" clId="{4CB40FD6-985C-45FA-B151-5FA2D41E274B}" dt="2023-08-11T13:45:37.925" v="4626" actId="1076"/>
          <ac:spMkLst>
            <pc:docMk/>
            <pc:sldMk cId="1981945358" sldId="269"/>
            <ac:spMk id="32" creationId="{3CAAA85D-E52E-F0F7-00EC-6C4C992C6A67}"/>
          </ac:spMkLst>
        </pc:spChg>
        <pc:spChg chg="add mod">
          <ac:chgData name="Abdel Sini George" userId="47445230f8bec38f" providerId="LiveId" clId="{4CB40FD6-985C-45FA-B151-5FA2D41E274B}" dt="2023-08-11T13:45:26.838" v="4624" actId="1076"/>
          <ac:spMkLst>
            <pc:docMk/>
            <pc:sldMk cId="1981945358" sldId="269"/>
            <ac:spMk id="33" creationId="{42020E89-C579-48F8-2DA0-B2A2C7052530}"/>
          </ac:spMkLst>
        </pc:spChg>
        <pc:spChg chg="add mod">
          <ac:chgData name="Abdel Sini George" userId="47445230f8bec38f" providerId="LiveId" clId="{4CB40FD6-985C-45FA-B151-5FA2D41E274B}" dt="2023-08-11T13:45:31.843" v="4625" actId="1076"/>
          <ac:spMkLst>
            <pc:docMk/>
            <pc:sldMk cId="1981945358" sldId="269"/>
            <ac:spMk id="34" creationId="{5076D412-14CE-1883-E515-CE8B6AE12F40}"/>
          </ac:spMkLst>
        </pc:spChg>
        <pc:spChg chg="add mod">
          <ac:chgData name="Abdel Sini George" userId="47445230f8bec38f" providerId="LiveId" clId="{4CB40FD6-985C-45FA-B151-5FA2D41E274B}" dt="2023-08-11T13:47:23.729" v="4674" actId="1076"/>
          <ac:spMkLst>
            <pc:docMk/>
            <pc:sldMk cId="1981945358" sldId="269"/>
            <ac:spMk id="35" creationId="{E5186174-4DC7-AF1A-AE81-5436DB05AA59}"/>
          </ac:spMkLst>
        </pc:spChg>
        <pc:cxnChg chg="add del">
          <ac:chgData name="Abdel Sini George" userId="47445230f8bec38f" providerId="LiveId" clId="{4CB40FD6-985C-45FA-B151-5FA2D41E274B}" dt="2023-08-11T13:27:49.946" v="3873" actId="478"/>
          <ac:cxnSpMkLst>
            <pc:docMk/>
            <pc:sldMk cId="1981945358" sldId="269"/>
            <ac:cxnSpMk id="9" creationId="{47E602C0-26DD-1678-A08D-E856B06DE951}"/>
          </ac:cxnSpMkLst>
        </pc:cxnChg>
        <pc:cxnChg chg="add del">
          <ac:chgData name="Abdel Sini George" userId="47445230f8bec38f" providerId="LiveId" clId="{4CB40FD6-985C-45FA-B151-5FA2D41E274B}" dt="2023-08-11T13:28:57.484" v="3888" actId="478"/>
          <ac:cxnSpMkLst>
            <pc:docMk/>
            <pc:sldMk cId="1981945358" sldId="269"/>
            <ac:cxnSpMk id="11" creationId="{83FC945D-B8BE-EB50-E82A-1EE9047FA33A}"/>
          </ac:cxnSpMkLst>
        </pc:cxnChg>
        <pc:cxnChg chg="add mod">
          <ac:chgData name="Abdel Sini George" userId="47445230f8bec38f" providerId="LiveId" clId="{4CB40FD6-985C-45FA-B151-5FA2D41E274B}" dt="2023-08-11T13:35:46.122" v="4039" actId="1076"/>
          <ac:cxnSpMkLst>
            <pc:docMk/>
            <pc:sldMk cId="1981945358" sldId="269"/>
            <ac:cxnSpMk id="13" creationId="{431EF061-1FFD-09B3-1D3E-7C9A789A15EB}"/>
          </ac:cxnSpMkLst>
        </pc:cxnChg>
        <pc:cxnChg chg="add mod">
          <ac:chgData name="Abdel Sini George" userId="47445230f8bec38f" providerId="LiveId" clId="{4CB40FD6-985C-45FA-B151-5FA2D41E274B}" dt="2023-08-11T13:35:51.773" v="4040" actId="1076"/>
          <ac:cxnSpMkLst>
            <pc:docMk/>
            <pc:sldMk cId="1981945358" sldId="269"/>
            <ac:cxnSpMk id="14" creationId="{CDBCC139-2E38-5F6B-0A42-AED5016EF20C}"/>
          </ac:cxnSpMkLst>
        </pc:cxnChg>
        <pc:cxnChg chg="add mod">
          <ac:chgData name="Abdel Sini George" userId="47445230f8bec38f" providerId="LiveId" clId="{4CB40FD6-985C-45FA-B151-5FA2D41E274B}" dt="2023-08-11T13:36:29.277" v="4048" actId="1076"/>
          <ac:cxnSpMkLst>
            <pc:docMk/>
            <pc:sldMk cId="1981945358" sldId="269"/>
            <ac:cxnSpMk id="28" creationId="{6B134703-1F70-B5C8-AF2B-3293B7ABA2B1}"/>
          </ac:cxnSpMkLst>
        </pc:cxnChg>
      </pc:sldChg>
      <pc:sldChg chg="addSp modSp mod">
        <pc:chgData name="Abdel Sini George" userId="47445230f8bec38f" providerId="LiveId" clId="{4CB40FD6-985C-45FA-B151-5FA2D41E274B}" dt="2023-08-11T13:49:47.252" v="4695" actId="2710"/>
        <pc:sldMkLst>
          <pc:docMk/>
          <pc:sldMk cId="2161678487" sldId="270"/>
        </pc:sldMkLst>
        <pc:spChg chg="add mod">
          <ac:chgData name="Abdel Sini George" userId="47445230f8bec38f" providerId="LiveId" clId="{4CB40FD6-985C-45FA-B151-5FA2D41E274B}" dt="2023-08-11T13:49:47.252" v="4695" actId="2710"/>
          <ac:spMkLst>
            <pc:docMk/>
            <pc:sldMk cId="2161678487" sldId="270"/>
            <ac:spMk id="3" creationId="{F41FB157-5C31-E907-B497-9350AF44828E}"/>
          </ac:spMkLst>
        </pc:spChg>
      </pc:sldChg>
      <pc:sldChg chg="addSp delSp modSp new mod modAnim">
        <pc:chgData name="Abdel Sini George" userId="47445230f8bec38f" providerId="LiveId" clId="{4CB40FD6-985C-45FA-B151-5FA2D41E274B}" dt="2023-08-11T03:52:50.917" v="2732" actId="14100"/>
        <pc:sldMkLst>
          <pc:docMk/>
          <pc:sldMk cId="4012178539" sldId="271"/>
        </pc:sldMkLst>
        <pc:spChg chg="add mod ord">
          <ac:chgData name="Abdel Sini George" userId="47445230f8bec38f" providerId="LiveId" clId="{4CB40FD6-985C-45FA-B151-5FA2D41E274B}" dt="2023-08-11T03:39:29.045" v="2645" actId="166"/>
          <ac:spMkLst>
            <pc:docMk/>
            <pc:sldMk cId="4012178539" sldId="271"/>
            <ac:spMk id="4" creationId="{94760577-8EA2-0662-20EA-162226B3437B}"/>
          </ac:spMkLst>
        </pc:spChg>
        <pc:picChg chg="add del mod">
          <ac:chgData name="Abdel Sini George" userId="47445230f8bec38f" providerId="LiveId" clId="{4CB40FD6-985C-45FA-B151-5FA2D41E274B}" dt="2023-08-11T03:24:10.285" v="2548" actId="478"/>
          <ac:picMkLst>
            <pc:docMk/>
            <pc:sldMk cId="4012178539" sldId="271"/>
            <ac:picMk id="3" creationId="{2C4375C0-D7A4-C3BB-1D85-9FDE06F5F75D}"/>
          </ac:picMkLst>
        </pc:picChg>
        <pc:picChg chg="add mod ord">
          <ac:chgData name="Abdel Sini George" userId="47445230f8bec38f" providerId="LiveId" clId="{4CB40FD6-985C-45FA-B151-5FA2D41E274B}" dt="2023-08-11T03:34:17.994" v="2607" actId="1076"/>
          <ac:picMkLst>
            <pc:docMk/>
            <pc:sldMk cId="4012178539" sldId="271"/>
            <ac:picMk id="6" creationId="{119F4EDB-5E9D-FB9D-FEB0-789DE3D3D0E9}"/>
          </ac:picMkLst>
        </pc:picChg>
        <pc:picChg chg="add mod ord">
          <ac:chgData name="Abdel Sini George" userId="47445230f8bec38f" providerId="LiveId" clId="{4CB40FD6-985C-45FA-B151-5FA2D41E274B}" dt="2023-08-11T03:39:35.327" v="2646" actId="1076"/>
          <ac:picMkLst>
            <pc:docMk/>
            <pc:sldMk cId="4012178539" sldId="271"/>
            <ac:picMk id="8" creationId="{3C2F14DE-1A0C-C4F2-75D3-2681CDF2DDBC}"/>
          </ac:picMkLst>
        </pc:picChg>
        <pc:picChg chg="add del mod">
          <ac:chgData name="Abdel Sini George" userId="47445230f8bec38f" providerId="LiveId" clId="{4CB40FD6-985C-45FA-B151-5FA2D41E274B}" dt="2023-08-11T03:30:59.496" v="2574" actId="478"/>
          <ac:picMkLst>
            <pc:docMk/>
            <pc:sldMk cId="4012178539" sldId="271"/>
            <ac:picMk id="9" creationId="{B336124C-7C7E-020D-5114-EAD9E20E55D9}"/>
          </ac:picMkLst>
        </pc:picChg>
        <pc:picChg chg="add mod ord modCrop">
          <ac:chgData name="Abdel Sini George" userId="47445230f8bec38f" providerId="LiveId" clId="{4CB40FD6-985C-45FA-B151-5FA2D41E274B}" dt="2023-08-11T03:39:45.877" v="2647" actId="14100"/>
          <ac:picMkLst>
            <pc:docMk/>
            <pc:sldMk cId="4012178539" sldId="271"/>
            <ac:picMk id="11" creationId="{8C6F7EDE-2325-C3A8-882A-BE66D71D28E1}"/>
          </ac:picMkLst>
        </pc:picChg>
        <pc:picChg chg="add del mod">
          <ac:chgData name="Abdel Sini George" userId="47445230f8bec38f" providerId="LiveId" clId="{4CB40FD6-985C-45FA-B151-5FA2D41E274B}" dt="2023-08-11T03:37:07.039" v="2619" actId="478"/>
          <ac:picMkLst>
            <pc:docMk/>
            <pc:sldMk cId="4012178539" sldId="271"/>
            <ac:picMk id="13" creationId="{BD7DFED2-D3E5-C0EA-92C0-90A057DFEE3E}"/>
          </ac:picMkLst>
        </pc:picChg>
        <pc:cxnChg chg="add mod">
          <ac:chgData name="Abdel Sini George" userId="47445230f8bec38f" providerId="LiveId" clId="{4CB40FD6-985C-45FA-B151-5FA2D41E274B}" dt="2023-08-11T03:52:50.917" v="2732" actId="14100"/>
          <ac:cxnSpMkLst>
            <pc:docMk/>
            <pc:sldMk cId="4012178539" sldId="271"/>
            <ac:cxnSpMk id="14" creationId="{9CB06E07-CF32-CB3E-A374-519F5909B652}"/>
          </ac:cxnSpMkLst>
        </pc:cxnChg>
      </pc:sldChg>
      <pc:sldChg chg="addSp delSp modSp add mod delAnim modAnim">
        <pc:chgData name="Abdel Sini George" userId="47445230f8bec38f" providerId="LiveId" clId="{4CB40FD6-985C-45FA-B151-5FA2D41E274B}" dt="2023-08-11T03:52:33.595" v="2729" actId="13822"/>
        <pc:sldMkLst>
          <pc:docMk/>
          <pc:sldMk cId="46865504" sldId="272"/>
        </pc:sldMkLst>
        <pc:spChg chg="mod">
          <ac:chgData name="Abdel Sini George" userId="47445230f8bec38f" providerId="LiveId" clId="{4CB40FD6-985C-45FA-B151-5FA2D41E274B}" dt="2023-08-11T03:52:05.733" v="2726" actId="255"/>
          <ac:spMkLst>
            <pc:docMk/>
            <pc:sldMk cId="46865504" sldId="272"/>
            <ac:spMk id="4" creationId="{94760577-8EA2-0662-20EA-162226B3437B}"/>
          </ac:spMkLst>
        </pc:spChg>
        <pc:picChg chg="add mod">
          <ac:chgData name="Abdel Sini George" userId="47445230f8bec38f" providerId="LiveId" clId="{4CB40FD6-985C-45FA-B151-5FA2D41E274B}" dt="2023-08-11T03:47:38.533" v="2693" actId="1076"/>
          <ac:picMkLst>
            <pc:docMk/>
            <pc:sldMk cId="46865504" sldId="272"/>
            <ac:picMk id="3" creationId="{3A8294BE-38FC-025C-4A8F-4A579572904E}"/>
          </ac:picMkLst>
        </pc:picChg>
        <pc:picChg chg="del mod">
          <ac:chgData name="Abdel Sini George" userId="47445230f8bec38f" providerId="LiveId" clId="{4CB40FD6-985C-45FA-B151-5FA2D41E274B}" dt="2023-08-11T03:47:07.459" v="2687" actId="478"/>
          <ac:picMkLst>
            <pc:docMk/>
            <pc:sldMk cId="46865504" sldId="272"/>
            <ac:picMk id="6" creationId="{119F4EDB-5E9D-FB9D-FEB0-789DE3D3D0E9}"/>
          </ac:picMkLst>
        </pc:picChg>
        <pc:picChg chg="add mod ord">
          <ac:chgData name="Abdel Sini George" userId="47445230f8bec38f" providerId="LiveId" clId="{4CB40FD6-985C-45FA-B151-5FA2D41E274B}" dt="2023-08-11T03:50:40.730" v="2721" actId="14100"/>
          <ac:picMkLst>
            <pc:docMk/>
            <pc:sldMk cId="46865504" sldId="272"/>
            <ac:picMk id="7" creationId="{294B80F6-9A26-48CF-FF9D-4FA01998A8E5}"/>
          </ac:picMkLst>
        </pc:picChg>
        <pc:picChg chg="del mod">
          <ac:chgData name="Abdel Sini George" userId="47445230f8bec38f" providerId="LiveId" clId="{4CB40FD6-985C-45FA-B151-5FA2D41E274B}" dt="2023-08-11T03:47:10.810" v="2688" actId="478"/>
          <ac:picMkLst>
            <pc:docMk/>
            <pc:sldMk cId="46865504" sldId="272"/>
            <ac:picMk id="8" creationId="{3C2F14DE-1A0C-C4F2-75D3-2681CDF2DDBC}"/>
          </ac:picMkLst>
        </pc:picChg>
        <pc:picChg chg="add mod modCrop">
          <ac:chgData name="Abdel Sini George" userId="47445230f8bec38f" providerId="LiveId" clId="{4CB40FD6-985C-45FA-B151-5FA2D41E274B}" dt="2023-08-11T03:51:37.104" v="2725" actId="14100"/>
          <ac:picMkLst>
            <pc:docMk/>
            <pc:sldMk cId="46865504" sldId="272"/>
            <ac:picMk id="10" creationId="{A18B5D51-8888-BC06-7580-3CA52ABB2249}"/>
          </ac:picMkLst>
        </pc:picChg>
        <pc:picChg chg="del">
          <ac:chgData name="Abdel Sini George" userId="47445230f8bec38f" providerId="LiveId" clId="{4CB40FD6-985C-45FA-B151-5FA2D41E274B}" dt="2023-08-11T03:47:12.738" v="2689" actId="478"/>
          <ac:picMkLst>
            <pc:docMk/>
            <pc:sldMk cId="46865504" sldId="272"/>
            <ac:picMk id="11" creationId="{8C6F7EDE-2325-C3A8-882A-BE66D71D28E1}"/>
          </ac:picMkLst>
        </pc:picChg>
        <pc:cxnChg chg="add mod">
          <ac:chgData name="Abdel Sini George" userId="47445230f8bec38f" providerId="LiveId" clId="{4CB40FD6-985C-45FA-B151-5FA2D41E274B}" dt="2023-08-11T03:52:33.595" v="2729" actId="13822"/>
          <ac:cxnSpMkLst>
            <pc:docMk/>
            <pc:sldMk cId="46865504" sldId="272"/>
            <ac:cxnSpMk id="13" creationId="{9B69FDA4-D82B-BAE7-F639-1EAD1C3B11B0}"/>
          </ac:cxnSpMkLst>
        </pc:cxnChg>
      </pc:sldChg>
      <pc:sldChg chg="addSp delSp modSp new del mod">
        <pc:chgData name="Abdel Sini George" userId="47445230f8bec38f" providerId="LiveId" clId="{4CB40FD6-985C-45FA-B151-5FA2D41E274B}" dt="2023-08-11T06:23:16.584" v="3433" actId="47"/>
        <pc:sldMkLst>
          <pc:docMk/>
          <pc:sldMk cId="3829070716" sldId="273"/>
        </pc:sldMkLst>
        <pc:spChg chg="add del mod">
          <ac:chgData name="Abdel Sini George" userId="47445230f8bec38f" providerId="LiveId" clId="{4CB40FD6-985C-45FA-B151-5FA2D41E274B}" dt="2023-08-11T06:18:04.972" v="3381"/>
          <ac:spMkLst>
            <pc:docMk/>
            <pc:sldMk cId="3829070716" sldId="273"/>
            <ac:spMk id="2" creationId="{50E1F954-3F82-F1FD-F67E-8D873844505C}"/>
          </ac:spMkLst>
        </pc:spChg>
        <pc:picChg chg="add del mod">
          <ac:chgData name="Abdel Sini George" userId="47445230f8bec38f" providerId="LiveId" clId="{4CB40FD6-985C-45FA-B151-5FA2D41E274B}" dt="2023-08-11T06:18:48.600" v="3398" actId="21"/>
          <ac:picMkLst>
            <pc:docMk/>
            <pc:sldMk cId="3829070716" sldId="273"/>
            <ac:picMk id="5" creationId="{C7FD2CCB-2949-04FD-4BFE-59EAD05D10AD}"/>
          </ac:picMkLst>
        </pc:picChg>
        <pc:cxnChg chg="add mod ord">
          <ac:chgData name="Abdel Sini George" userId="47445230f8bec38f" providerId="LiveId" clId="{4CB40FD6-985C-45FA-B151-5FA2D41E274B}" dt="2023-08-11T06:16:48.915" v="3377" actId="14100"/>
          <ac:cxnSpMkLst>
            <pc:docMk/>
            <pc:sldMk cId="3829070716" sldId="273"/>
            <ac:cxnSpMk id="3" creationId="{E8C9FD3B-3753-6D66-AB3C-908430B40E40}"/>
          </ac:cxnSpMkLst>
        </pc:cxnChg>
      </pc:sldChg>
      <pc:sldChg chg="add">
        <pc:chgData name="Abdel Sini George" userId="47445230f8bec38f" providerId="LiveId" clId="{4CB40FD6-985C-45FA-B151-5FA2D41E274B}" dt="2023-08-11T06:17:52.463" v="3378" actId="2890"/>
        <pc:sldMkLst>
          <pc:docMk/>
          <pc:sldMk cId="3229398533" sldId="274"/>
        </pc:sldMkLst>
      </pc:sldChg>
      <pc:sldChg chg="addSp modSp new mod setBg">
        <pc:chgData name="Abdel Sini George" userId="47445230f8bec38f" providerId="LiveId" clId="{4CB40FD6-985C-45FA-B151-5FA2D41E274B}" dt="2023-08-11T13:52:05.978" v="4754" actId="1076"/>
        <pc:sldMkLst>
          <pc:docMk/>
          <pc:sldMk cId="2068735194" sldId="275"/>
        </pc:sldMkLst>
        <pc:spChg chg="add mod">
          <ac:chgData name="Abdel Sini George" userId="47445230f8bec38f" providerId="LiveId" clId="{4CB40FD6-985C-45FA-B151-5FA2D41E274B}" dt="2023-08-11T13:52:01.748" v="4753" actId="1076"/>
          <ac:spMkLst>
            <pc:docMk/>
            <pc:sldMk cId="2068735194" sldId="275"/>
            <ac:spMk id="3" creationId="{5E32C1CF-C717-EA70-77FF-B97BFF7DE411}"/>
          </ac:spMkLst>
        </pc:spChg>
        <pc:spChg chg="add mod">
          <ac:chgData name="Abdel Sini George" userId="47445230f8bec38f" providerId="LiveId" clId="{4CB40FD6-985C-45FA-B151-5FA2D41E274B}" dt="2023-08-11T13:52:05.978" v="4754" actId="1076"/>
          <ac:spMkLst>
            <pc:docMk/>
            <pc:sldMk cId="2068735194" sldId="275"/>
            <ac:spMk id="5" creationId="{804CCC01-7067-C1B0-7B36-907D66EF2B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5753-FC16-3075-E9EF-A0A68E74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87AC-7400-2A77-69EB-A01AEBC3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5C0B-8DA5-6801-0E2F-FCF75268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340-EFBF-333C-DB51-DE546089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0C44-4EB4-9E3B-4EBA-EE12F966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744B-342B-31F5-7F69-F9F43B41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EA02-B92C-28CC-AA65-BE4A96E0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3579-C506-ED66-D905-429C6C4F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307E-F82D-E8E6-179E-F9733EC5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4ED3-5BCB-B383-AAF9-3BE3B756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D45B9-457F-866A-ACCE-FE489A9A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A5FCA-E767-3BD6-F17B-9E7D099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E0E9-B153-29BF-4938-11B3327A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C618-9AE6-6328-C7D2-ABFE7F65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3418-3184-7D8B-0D55-825AE2EA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C90B-1149-7467-004B-5346D67B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9576-5E81-E809-6C9C-98BC15EE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910B-4ABA-EE46-3803-CDA3646D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7C24-D1A5-9ACF-8DEE-534C093A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0FEC-9F1E-7323-2CF5-1E2364FF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9BF7-9183-1D07-BF33-88A3B1F8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DCD4-27E9-A65A-1E25-9B735CA0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9A6F-ECED-9AC0-94D9-BFE5E00C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2BF8-CA0D-7FBA-B4FD-2DE60CCE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B735-EE7E-241E-5CD0-C44C335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3034-049B-F9EC-F7DA-309C0D78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0B14-774D-0CAF-989C-D998C8C23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D3EB2-C4DE-E6A4-B7F7-C7DD4060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5726-8D08-3B91-292F-9A1A8BE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4F10-EEDC-6D4E-F7F4-CC55247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F875-3CC7-C3DF-4442-B6ABC618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FE71-8C82-D3FC-5FCB-EF34ECFC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0F56E-6A6C-5BE0-AC4D-29DBD549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5B80E-6F14-C453-541D-D4A6F169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27B8-B233-A88A-581C-010BFE589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2FFF1-960A-CBCF-83ED-B1AAB0B23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8EA1D-A7FB-A541-91C6-3351D404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167-8C08-B058-F24C-BC8B463E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D3EC4-142F-217D-3FF8-F34A90DD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AA4-4345-E8E3-2071-E6DD8F10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5A96-07DB-D63C-763A-144A362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B3320-0295-C70D-9F12-8F1666A7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F347-7314-FAFC-4613-3735054A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7776-22F9-7B2E-667B-FA9CDF7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966E2-806A-3C77-F1CD-C5613804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341C1-1300-2446-4911-4EF9810A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E455-AA5E-C4C8-DDF4-0E2588E7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F58B-244F-1DF1-FF85-E5BD4487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A4C5-4D52-0355-C00A-04A56808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A129-AAD6-873F-E2B8-0BC3D67C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6BF96-9C07-25B3-CBC9-BD3ACBD9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C20A4-25F1-23E7-A5A6-742218B2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3C89-F993-1BFC-51D6-FEF16F83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4927A-BF2F-C713-D818-ABE824A6B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650D-347E-D864-1D9F-5B47AC890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0329-F4E6-7EBD-B325-86C1C5EF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39FA-9979-81DE-4F4D-C6B7CA01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4B68-D33A-0BA6-295B-37AD6B0B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D0D98-4F48-5976-4051-590FDB07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6402-7CE3-7DC5-21AC-0196A448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189F-4B58-7A6E-168A-EFEF52C1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D21A-830E-4FDE-9CA0-024BB7825C9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B587-0B3D-3329-920A-96AFB8B2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28AC-F51F-6EDA-3FA1-CFC1D0946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0CA2-B30E-4B1B-B94A-29715849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death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death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AF35D-A420-F026-7FEB-A726559A3B64}"/>
              </a:ext>
            </a:extLst>
          </p:cNvPr>
          <p:cNvSpPr txBox="1"/>
          <p:nvPr/>
        </p:nvSpPr>
        <p:spPr>
          <a:xfrm>
            <a:off x="5751788" y="91440"/>
            <a:ext cx="5901732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Copperplate Gothic Bold" panose="020E0705020206020404" pitchFamily="34" charset="0"/>
                <a:ea typeface="+mj-ea"/>
                <a:cs typeface="+mj-cs"/>
              </a:rPr>
              <a:t>COVID-19 </a:t>
            </a:r>
          </a:p>
        </p:txBody>
      </p:sp>
      <p:pic>
        <p:nvPicPr>
          <p:cNvPr id="7" name="Picture 6" descr="A map of the world with a red and white text&#10;&#10;Description automatically generated">
            <a:extLst>
              <a:ext uri="{FF2B5EF4-FFF2-40B4-BE49-F238E27FC236}">
                <a16:creationId xmlns:a16="http://schemas.microsoft.com/office/drawing/2014/main" id="{5853BA21-1F3E-855D-27CB-2D0E26BF1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7" r="15952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0B694-401C-CCDB-6C5E-B0C6C9A51393}"/>
              </a:ext>
            </a:extLst>
          </p:cNvPr>
          <p:cNvSpPr txBox="1"/>
          <p:nvPr/>
        </p:nvSpPr>
        <p:spPr>
          <a:xfrm>
            <a:off x="8606748" y="1654389"/>
            <a:ext cx="3582204" cy="102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latin typeface="Chiller" panose="04020404031007020602" pitchFamily="82" charset="0"/>
                <a:ea typeface="+mj-ea"/>
                <a:cs typeface="+mj-cs"/>
              </a:rPr>
              <a:t>Data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B1FAE021-11DD-7679-C622-4C46A829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358" y="3294474"/>
            <a:ext cx="1384300" cy="138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8F8684-FF59-DA74-3F75-4CDFD4847F12}"/>
              </a:ext>
            </a:extLst>
          </p:cNvPr>
          <p:cNvSpPr txBox="1"/>
          <p:nvPr/>
        </p:nvSpPr>
        <p:spPr>
          <a:xfrm>
            <a:off x="7820152" y="3986624"/>
            <a:ext cx="436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Light" panose="020E0507020206020404" pitchFamily="34" charset="0"/>
              </a:rPr>
              <a:t>Abdel Sini George (N01530574)</a:t>
            </a:r>
          </a:p>
          <a:p>
            <a:pPr algn="ctr"/>
            <a:endParaRPr lang="en-US" dirty="0">
              <a:latin typeface="Copperplate Gothic Light" panose="020E0507020206020404" pitchFamily="34" charset="0"/>
            </a:endParaRPr>
          </a:p>
          <a:p>
            <a:pPr algn="ctr"/>
            <a:r>
              <a:rPr lang="en-US" dirty="0" err="1">
                <a:latin typeface="Copperplate Gothic Light" panose="020E0507020206020404" pitchFamily="34" charset="0"/>
              </a:rPr>
              <a:t>Femy</a:t>
            </a:r>
            <a:r>
              <a:rPr lang="en-US" dirty="0">
                <a:latin typeface="Copperplate Gothic Light" panose="020E0507020206020404" pitchFamily="34" charset="0"/>
              </a:rPr>
              <a:t> Maria </a:t>
            </a:r>
            <a:r>
              <a:rPr lang="en-US">
                <a:latin typeface="Copperplate Gothic Light" panose="020E0507020206020404" pitchFamily="34" charset="0"/>
              </a:rPr>
              <a:t>Jose(N01531559)</a:t>
            </a:r>
            <a:endParaRPr lang="en-US" dirty="0">
              <a:latin typeface="Copperplate Gothic Light" panose="020E0507020206020404" pitchFamily="34" charset="0"/>
            </a:endParaRPr>
          </a:p>
          <a:p>
            <a:pPr algn="ctr"/>
            <a:endParaRPr lang="en-US" dirty="0">
              <a:latin typeface="Copperplate Gothic Light" panose="020E0507020206020404" pitchFamily="34" charset="0"/>
            </a:endParaRP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Goutham Prasad(N01531148)</a:t>
            </a:r>
          </a:p>
          <a:p>
            <a:pPr algn="ctr"/>
            <a:endParaRPr lang="en-US" dirty="0">
              <a:latin typeface="Copperplate Gothic Light" panose="020E0507020206020404" pitchFamily="34" charset="0"/>
            </a:endParaRP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Shilpa Annie John(</a:t>
            </a:r>
            <a:r>
              <a:rPr lang="en-US" dirty="0">
                <a:latin typeface="Century Gothic (Body)"/>
              </a:rPr>
              <a:t>N01531556</a:t>
            </a:r>
            <a:r>
              <a:rPr lang="en-US" dirty="0">
                <a:latin typeface="Copperplate Gothic Light" panose="020E0507020206020404" pitchFamily="34" charset="0"/>
              </a:rPr>
              <a:t>)</a:t>
            </a:r>
          </a:p>
          <a:p>
            <a:pPr algn="ctr"/>
            <a:endParaRPr lang="en-US" dirty="0">
              <a:latin typeface="Copperplate Gothic Light" panose="020E0507020206020404" pitchFamily="34" charset="0"/>
            </a:endParaRPr>
          </a:p>
          <a:p>
            <a:pPr algn="ctr"/>
            <a:r>
              <a:rPr lang="en-US" dirty="0" err="1">
                <a:latin typeface="Copperplate Gothic Light" panose="020E0507020206020404" pitchFamily="34" charset="0"/>
              </a:rPr>
              <a:t>Shruthy</a:t>
            </a:r>
            <a:r>
              <a:rPr lang="en-US" dirty="0">
                <a:latin typeface="Copperplate Gothic Light" panose="020E0507020206020404" pitchFamily="34" charset="0"/>
              </a:rPr>
              <a:t> Chandran(</a:t>
            </a:r>
            <a:r>
              <a:rPr lang="en-CA" dirty="0">
                <a:latin typeface="Century Gothic (Body)"/>
              </a:rPr>
              <a:t>N01530149</a:t>
            </a:r>
            <a:r>
              <a:rPr lang="en-US" dirty="0">
                <a:latin typeface="Copperplate Gothic Light" panose="020E05070202060204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29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19F4EDB-5E9D-FB9D-FEB0-789DE3D3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" y="1025267"/>
            <a:ext cx="4876165" cy="5832733"/>
          </a:xfrm>
          <a:prstGeom prst="rect">
            <a:avLst/>
          </a:prstGeom>
        </p:spPr>
      </p:pic>
      <p:pic>
        <p:nvPicPr>
          <p:cNvPr id="8" name="Picture 7" descr="A pie chart with numbers and percentages with Crust in the background&#10;&#10;Description automatically generated">
            <a:extLst>
              <a:ext uri="{FF2B5EF4-FFF2-40B4-BE49-F238E27FC236}">
                <a16:creationId xmlns:a16="http://schemas.microsoft.com/office/drawing/2014/main" id="{3C2F14DE-1A0C-C4F2-75D3-2681CDF2D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07" y="0"/>
            <a:ext cx="4074458" cy="2582822"/>
          </a:xfrm>
          <a:prstGeom prst="rect">
            <a:avLst/>
          </a:prstGeom>
        </p:spPr>
      </p:pic>
      <p:pic>
        <p:nvPicPr>
          <p:cNvPr id="11" name="Picture 10" descr="A diagram of a model summary&#10;&#10;Description automatically generated with medium confidence">
            <a:extLst>
              <a:ext uri="{FF2B5EF4-FFF2-40B4-BE49-F238E27FC236}">
                <a16:creationId xmlns:a16="http://schemas.microsoft.com/office/drawing/2014/main" id="{8C6F7EDE-2325-C3A8-882A-BE66D71D28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" r="3319" b="4317"/>
          <a:stretch/>
        </p:blipFill>
        <p:spPr>
          <a:xfrm>
            <a:off x="6065520" y="2582822"/>
            <a:ext cx="6126480" cy="4275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60577-8EA2-0662-20EA-162226B3437B}"/>
              </a:ext>
            </a:extLst>
          </p:cNvPr>
          <p:cNvSpPr txBox="1"/>
          <p:nvPr/>
        </p:nvSpPr>
        <p:spPr>
          <a:xfrm>
            <a:off x="274320" y="101600"/>
            <a:ext cx="6126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K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-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Means Clustering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B06E07-CF32-CB3E-A374-519F5909B652}"/>
              </a:ext>
            </a:extLst>
          </p:cNvPr>
          <p:cNvCxnSpPr>
            <a:cxnSpLocks/>
          </p:cNvCxnSpPr>
          <p:nvPr/>
        </p:nvCxnSpPr>
        <p:spPr>
          <a:xfrm>
            <a:off x="518160" y="873760"/>
            <a:ext cx="426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percentages&#10;&#10;Description automatically generated">
            <a:extLst>
              <a:ext uri="{FF2B5EF4-FFF2-40B4-BE49-F238E27FC236}">
                <a16:creationId xmlns:a16="http://schemas.microsoft.com/office/drawing/2014/main" id="{294B80F6-9A26-48CF-FF9D-4FA01998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32" y="101601"/>
            <a:ext cx="4593588" cy="2915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60577-8EA2-0662-20EA-162226B3437B}"/>
              </a:ext>
            </a:extLst>
          </p:cNvPr>
          <p:cNvSpPr txBox="1"/>
          <p:nvPr/>
        </p:nvSpPr>
        <p:spPr>
          <a:xfrm>
            <a:off x="274320" y="101600"/>
            <a:ext cx="6126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T</a:t>
            </a:r>
            <a:r>
              <a:rPr lang="en-US" sz="40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wo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-Steps Clustering</a:t>
            </a:r>
          </a:p>
          <a:p>
            <a:endParaRPr lang="en-US" dirty="0"/>
          </a:p>
        </p:txBody>
      </p:sp>
      <p:pic>
        <p:nvPicPr>
          <p:cNvPr id="3" name="Picture 2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3A8294BE-38FC-025C-4A8F-4A5795729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17"/>
            <a:ext cx="5552369" cy="5676583"/>
          </a:xfrm>
          <a:prstGeom prst="rect">
            <a:avLst/>
          </a:prstGeom>
        </p:spPr>
      </p:pic>
      <p:pic>
        <p:nvPicPr>
          <p:cNvPr id="10" name="Picture 9" descr="A diagram of a model&#10;&#10;Description automatically generated">
            <a:extLst>
              <a:ext uri="{FF2B5EF4-FFF2-40B4-BE49-F238E27FC236}">
                <a16:creationId xmlns:a16="http://schemas.microsoft.com/office/drawing/2014/main" id="{A18B5D51-8888-BC06-7580-3CA52ABB22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>
          <a:xfrm>
            <a:off x="6639632" y="3017520"/>
            <a:ext cx="5552368" cy="38404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69FDA4-D82B-BAE7-F639-1EAD1C3B11B0}"/>
              </a:ext>
            </a:extLst>
          </p:cNvPr>
          <p:cNvCxnSpPr/>
          <p:nvPr/>
        </p:nvCxnSpPr>
        <p:spPr>
          <a:xfrm>
            <a:off x="558800" y="873760"/>
            <a:ext cx="44297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989C93-1162-59B3-F3AA-E7C683FBFB0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DCA7A-0606-2ACC-5FFB-0E54CC7EDEF5}"/>
              </a:ext>
            </a:extLst>
          </p:cNvPr>
          <p:cNvSpPr/>
          <p:nvPr/>
        </p:nvSpPr>
        <p:spPr>
          <a:xfrm>
            <a:off x="0" y="-50800"/>
            <a:ext cx="12192000" cy="6327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5EF7F-8110-936D-BE17-7EA0752C6A14}"/>
              </a:ext>
            </a:extLst>
          </p:cNvPr>
          <p:cNvSpPr txBox="1"/>
          <p:nvPr/>
        </p:nvSpPr>
        <p:spPr>
          <a:xfrm>
            <a:off x="3888897" y="-19610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Century Gothic (Body)"/>
              </a:rPr>
              <a:t>M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odel </a:t>
            </a:r>
            <a:r>
              <a:rPr lang="en-US" sz="5400" dirty="0">
                <a:solidFill>
                  <a:srgbClr val="C00000"/>
                </a:solidFill>
                <a:latin typeface="Century Gothic (Body)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2330-1FDD-8439-8E74-682F1661CECB}"/>
              </a:ext>
            </a:extLst>
          </p:cNvPr>
          <p:cNvSpPr txBox="1"/>
          <p:nvPr/>
        </p:nvSpPr>
        <p:spPr>
          <a:xfrm>
            <a:off x="1328420" y="886397"/>
            <a:ext cx="343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0FE5C-7EA5-A0DA-1E4F-C76D01EB8933}"/>
              </a:ext>
            </a:extLst>
          </p:cNvPr>
          <p:cNvSpPr txBox="1"/>
          <p:nvPr/>
        </p:nvSpPr>
        <p:spPr>
          <a:xfrm>
            <a:off x="7640320" y="883919"/>
            <a:ext cx="322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MODELS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755FB4D-8A54-2DEA-288E-A0AE58B11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666"/>
              </p:ext>
            </p:extLst>
          </p:nvPr>
        </p:nvGraphicFramePr>
        <p:xfrm>
          <a:off x="396240" y="1818640"/>
          <a:ext cx="536956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780">
                  <a:extLst>
                    <a:ext uri="{9D8B030D-6E8A-4147-A177-3AD203B41FA5}">
                      <a16:colId xmlns:a16="http://schemas.microsoft.com/office/drawing/2014/main" val="1584799771"/>
                    </a:ext>
                  </a:extLst>
                </a:gridCol>
                <a:gridCol w="2684780">
                  <a:extLst>
                    <a:ext uri="{9D8B030D-6E8A-4147-A177-3AD203B41FA5}">
                      <a16:colId xmlns:a16="http://schemas.microsoft.com/office/drawing/2014/main" val="2828940986"/>
                    </a:ext>
                  </a:extLst>
                </a:gridCol>
              </a:tblGrid>
              <a:tr h="7685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821461"/>
                  </a:ext>
                </a:extLst>
              </a:tr>
              <a:tr h="1639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66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200882-F221-9027-E39B-16A8B78C3871}"/>
              </a:ext>
            </a:extLst>
          </p:cNvPr>
          <p:cNvSpPr txBox="1"/>
          <p:nvPr/>
        </p:nvSpPr>
        <p:spPr>
          <a:xfrm>
            <a:off x="863600" y="1965710"/>
            <a:ext cx="180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CHAID Model</a:t>
            </a:r>
          </a:p>
          <a:p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D9CC0-CD2F-7120-FFFC-38AB78FA536F}"/>
              </a:ext>
            </a:extLst>
          </p:cNvPr>
          <p:cNvSpPr txBox="1"/>
          <p:nvPr/>
        </p:nvSpPr>
        <p:spPr>
          <a:xfrm>
            <a:off x="3416300" y="1963943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Neural 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54310-E808-6016-BA88-876122762B7D}"/>
              </a:ext>
            </a:extLst>
          </p:cNvPr>
          <p:cNvSpPr txBox="1"/>
          <p:nvPr/>
        </p:nvSpPr>
        <p:spPr>
          <a:xfrm>
            <a:off x="6528238" y="1746469"/>
            <a:ext cx="239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K-Means Clustering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92A26-EFC2-E577-0E9B-7B34EB29A842}"/>
              </a:ext>
            </a:extLst>
          </p:cNvPr>
          <p:cNvSpPr txBox="1"/>
          <p:nvPr/>
        </p:nvSpPr>
        <p:spPr>
          <a:xfrm>
            <a:off x="9794240" y="3550387"/>
            <a:ext cx="239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Two-Step 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B60DD-2997-1369-5E35-FEFAAFD34C3B}"/>
              </a:ext>
            </a:extLst>
          </p:cNvPr>
          <p:cNvSpPr txBox="1"/>
          <p:nvPr/>
        </p:nvSpPr>
        <p:spPr>
          <a:xfrm>
            <a:off x="503376" y="2990218"/>
            <a:ext cx="24882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Absolute Error</a:t>
            </a:r>
          </a:p>
          <a:p>
            <a:r>
              <a:rPr lang="en-US" dirty="0"/>
              <a:t>14522.343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C782A-700D-EEB8-9585-3B25D956815E}"/>
              </a:ext>
            </a:extLst>
          </p:cNvPr>
          <p:cNvSpPr txBox="1"/>
          <p:nvPr/>
        </p:nvSpPr>
        <p:spPr>
          <a:xfrm>
            <a:off x="3304760" y="3022600"/>
            <a:ext cx="2417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Absolute Error</a:t>
            </a:r>
          </a:p>
          <a:p>
            <a:r>
              <a:rPr lang="en-US" dirty="0"/>
              <a:t>18240.759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3B6E7-8FAE-CC2E-93D9-502A4DAE205C}"/>
              </a:ext>
            </a:extLst>
          </p:cNvPr>
          <p:cNvSpPr txBox="1"/>
          <p:nvPr/>
        </p:nvSpPr>
        <p:spPr>
          <a:xfrm>
            <a:off x="152400" y="5294448"/>
            <a:ext cx="5458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Model conclusion: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b="1" dirty="0"/>
              <a:t>CHAID model </a:t>
            </a:r>
            <a:r>
              <a:rPr lang="en-US" dirty="0"/>
              <a:t>has the lower value of MAE</a:t>
            </a:r>
          </a:p>
          <a:p>
            <a:r>
              <a:rPr lang="en-US" dirty="0"/>
              <a:t>Hence it is the preferred model for the data set.</a:t>
            </a:r>
          </a:p>
        </p:txBody>
      </p:sp>
      <p:pic>
        <p:nvPicPr>
          <p:cNvPr id="21" name="Picture 20" descr="A diagram of a model&#10;&#10;Description automatically generated">
            <a:extLst>
              <a:ext uri="{FF2B5EF4-FFF2-40B4-BE49-F238E27FC236}">
                <a16:creationId xmlns:a16="http://schemas.microsoft.com/office/drawing/2014/main" id="{8AA837BE-CA0E-7536-8CF1-5416488FC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03"/>
          <a:stretch/>
        </p:blipFill>
        <p:spPr>
          <a:xfrm>
            <a:off x="7076423" y="3888757"/>
            <a:ext cx="4351053" cy="1280161"/>
          </a:xfrm>
          <a:prstGeom prst="rect">
            <a:avLst/>
          </a:prstGeom>
        </p:spPr>
      </p:pic>
      <p:pic>
        <p:nvPicPr>
          <p:cNvPr id="23" name="Picture 22" descr="A diagram of a model summary">
            <a:extLst>
              <a:ext uri="{FF2B5EF4-FFF2-40B4-BE49-F238E27FC236}">
                <a16:creationId xmlns:a16="http://schemas.microsoft.com/office/drawing/2014/main" id="{B74691B8-9D10-3BD8-FE5F-510A3DF7E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8" b="6682"/>
          <a:stretch/>
        </p:blipFill>
        <p:spPr>
          <a:xfrm>
            <a:off x="7032402" y="2129793"/>
            <a:ext cx="4167315" cy="13764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51AF2-1A83-75B2-105A-34A57FC6AA97}"/>
              </a:ext>
            </a:extLst>
          </p:cNvPr>
          <p:cNvSpPr txBox="1"/>
          <p:nvPr/>
        </p:nvSpPr>
        <p:spPr>
          <a:xfrm>
            <a:off x="6699468" y="5294448"/>
            <a:ext cx="51049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Model conclusion: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/>
              <a:t>Both models give </a:t>
            </a:r>
            <a:r>
              <a:rPr lang="en-US" b="1" dirty="0"/>
              <a:t>similar results </a:t>
            </a:r>
            <a:r>
              <a:rPr lang="en-US" dirty="0"/>
              <a:t>on the dataset.</a:t>
            </a:r>
          </a:p>
          <a:p>
            <a:r>
              <a:rPr lang="en-US" dirty="0"/>
              <a:t>Hence anyone of the model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6984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7D7349-9F5F-B7DC-676E-972B22F5B67D}"/>
              </a:ext>
            </a:extLst>
          </p:cNvPr>
          <p:cNvSpPr/>
          <p:nvPr/>
        </p:nvSpPr>
        <p:spPr>
          <a:xfrm>
            <a:off x="1747838" y="2682230"/>
            <a:ext cx="2956560" cy="2209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676C8-004F-7848-FAA7-946FE3130D11}"/>
              </a:ext>
            </a:extLst>
          </p:cNvPr>
          <p:cNvSpPr txBox="1"/>
          <p:nvPr/>
        </p:nvSpPr>
        <p:spPr>
          <a:xfrm>
            <a:off x="121920" y="0"/>
            <a:ext cx="271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onclusion</a:t>
            </a:r>
          </a:p>
        </p:txBody>
      </p:sp>
      <p:pic>
        <p:nvPicPr>
          <p:cNvPr id="3" name="Picture 2" descr="A face mask and a sign&#10;&#10;Description automatically generated">
            <a:extLst>
              <a:ext uri="{FF2B5EF4-FFF2-40B4-BE49-F238E27FC236}">
                <a16:creationId xmlns:a16="http://schemas.microsoft.com/office/drawing/2014/main" id="{397F3855-E7E2-FD2D-0F02-E2ABB19C3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389988" y="144288"/>
            <a:ext cx="680092" cy="634753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43C5E19-C74A-DAE4-633E-128474B1B9B0}"/>
              </a:ext>
            </a:extLst>
          </p:cNvPr>
          <p:cNvSpPr/>
          <p:nvPr/>
        </p:nvSpPr>
        <p:spPr>
          <a:xfrm>
            <a:off x="4302760" y="3973392"/>
            <a:ext cx="3586480" cy="28454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A9F898-CA9A-3C80-22DF-6F2DC89E46E6}"/>
              </a:ext>
            </a:extLst>
          </p:cNvPr>
          <p:cNvSpPr/>
          <p:nvPr/>
        </p:nvSpPr>
        <p:spPr>
          <a:xfrm>
            <a:off x="-6667" y="1137234"/>
            <a:ext cx="2540000" cy="19659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1EF061-1FFD-09B3-1D3E-7C9A789A15EB}"/>
              </a:ext>
            </a:extLst>
          </p:cNvPr>
          <p:cNvCxnSpPr>
            <a:cxnSpLocks/>
          </p:cNvCxnSpPr>
          <p:nvPr/>
        </p:nvCxnSpPr>
        <p:spPr>
          <a:xfrm>
            <a:off x="22225" y="3174311"/>
            <a:ext cx="2830830" cy="174918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BCC139-2E38-5F6B-0A42-AED5016EF20C}"/>
              </a:ext>
            </a:extLst>
          </p:cNvPr>
          <p:cNvCxnSpPr>
            <a:cxnSpLocks/>
          </p:cNvCxnSpPr>
          <p:nvPr/>
        </p:nvCxnSpPr>
        <p:spPr>
          <a:xfrm>
            <a:off x="1516380" y="4909747"/>
            <a:ext cx="5491480" cy="193398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6DF526-5D15-102F-4948-585B348EA354}"/>
              </a:ext>
            </a:extLst>
          </p:cNvPr>
          <p:cNvSpPr txBox="1"/>
          <p:nvPr/>
        </p:nvSpPr>
        <p:spPr>
          <a:xfrm>
            <a:off x="736600" y="1821170"/>
            <a:ext cx="145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VATICAN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9EA9B5-B708-33B6-F51C-661DAE096FE7}"/>
              </a:ext>
            </a:extLst>
          </p:cNvPr>
          <p:cNvSpPr txBox="1"/>
          <p:nvPr/>
        </p:nvSpPr>
        <p:spPr>
          <a:xfrm>
            <a:off x="2711609" y="3587075"/>
            <a:ext cx="171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YEMEN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49F43-BB93-6CA2-5DCE-3564E8C84F48}"/>
              </a:ext>
            </a:extLst>
          </p:cNvPr>
          <p:cNvSpPr txBox="1"/>
          <p:nvPr/>
        </p:nvSpPr>
        <p:spPr>
          <a:xfrm>
            <a:off x="5008880" y="3948465"/>
            <a:ext cx="225552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EGYPT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MEXICO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SOMALIA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SUDAN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SYRIA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134703-1F70-B5C8-AF2B-3293B7ABA2B1}"/>
              </a:ext>
            </a:extLst>
          </p:cNvPr>
          <p:cNvCxnSpPr>
            <a:cxnSpLocks/>
          </p:cNvCxnSpPr>
          <p:nvPr/>
        </p:nvCxnSpPr>
        <p:spPr>
          <a:xfrm flipH="1" flipV="1">
            <a:off x="1869440" y="1044911"/>
            <a:ext cx="6512560" cy="367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AAA85D-E52E-F0F7-00EC-6C4C992C6A67}"/>
              </a:ext>
            </a:extLst>
          </p:cNvPr>
          <p:cNvSpPr txBox="1"/>
          <p:nvPr/>
        </p:nvSpPr>
        <p:spPr>
          <a:xfrm>
            <a:off x="5971850" y="461664"/>
            <a:ext cx="54181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entury Gothic (Body)"/>
              </a:rPr>
              <a:t>Cluster 5, Cluster 3, Cluster 2 </a:t>
            </a:r>
            <a:r>
              <a:rPr lang="en-US" dirty="0">
                <a:latin typeface="Century Gothic (Body)"/>
              </a:rPr>
              <a:t>are the clusters with significantly </a:t>
            </a:r>
            <a:r>
              <a:rPr lang="en-US" b="1" dirty="0">
                <a:latin typeface="Century Gothic (Body)"/>
              </a:rPr>
              <a:t>high values of total death/ total case ratio.</a:t>
            </a:r>
          </a:p>
          <a:p>
            <a:endParaRPr lang="en-US" b="1" dirty="0">
              <a:latin typeface="Century Gothic (Body)"/>
            </a:endParaRPr>
          </a:p>
          <a:p>
            <a:endParaRPr lang="en-US" dirty="0">
              <a:latin typeface="Century Gothic (Body)"/>
            </a:endParaRPr>
          </a:p>
          <a:p>
            <a:endParaRPr lang="en-US" dirty="0">
              <a:latin typeface="Century Gothic (Body)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020E89-C579-48F8-2DA0-B2A2C7052530}"/>
              </a:ext>
            </a:extLst>
          </p:cNvPr>
          <p:cNvSpPr txBox="1"/>
          <p:nvPr/>
        </p:nvSpPr>
        <p:spPr>
          <a:xfrm>
            <a:off x="8011160" y="3053693"/>
            <a:ext cx="418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 (Body)"/>
              </a:rPr>
              <a:t>Hence, these countries in the mentioned clusters are identified as the </a:t>
            </a:r>
            <a:r>
              <a:rPr lang="en-US" b="1" dirty="0">
                <a:latin typeface="Century Gothic (Body)"/>
              </a:rPr>
              <a:t>hotspots</a:t>
            </a:r>
            <a:r>
              <a:rPr lang="en-US" dirty="0">
                <a:latin typeface="Century Gothic (Body)"/>
              </a:rPr>
              <a:t>.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76D412-14CE-1883-E515-CE8B6AE12F40}"/>
              </a:ext>
            </a:extLst>
          </p:cNvPr>
          <p:cNvSpPr txBox="1"/>
          <p:nvPr/>
        </p:nvSpPr>
        <p:spPr>
          <a:xfrm>
            <a:off x="7007860" y="1973188"/>
            <a:ext cx="5266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 (Body)"/>
              </a:rPr>
              <a:t>So, these countries should be </a:t>
            </a:r>
            <a:r>
              <a:rPr lang="en-US" b="1" dirty="0">
                <a:latin typeface="Century Gothic (Body)"/>
              </a:rPr>
              <a:t>prioritized</a:t>
            </a:r>
            <a:r>
              <a:rPr lang="en-US" dirty="0">
                <a:latin typeface="Century Gothic (Body)"/>
              </a:rPr>
              <a:t> and resource must be allocated accordingly.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86174-4DC7-AF1A-AE81-5436DB05AA59}"/>
              </a:ext>
            </a:extLst>
          </p:cNvPr>
          <p:cNvSpPr txBox="1"/>
          <p:nvPr/>
        </p:nvSpPr>
        <p:spPr>
          <a:xfrm rot="1778537">
            <a:off x="3742459" y="2192634"/>
            <a:ext cx="28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</a:t>
            </a:r>
          </a:p>
          <a:p>
            <a:r>
              <a:rPr lang="en-US" dirty="0"/>
              <a:t> </a:t>
            </a:r>
            <a:r>
              <a:rPr lang="en-US" b="1" dirty="0"/>
              <a:t>total death/total case ratio</a:t>
            </a:r>
          </a:p>
        </p:txBody>
      </p:sp>
    </p:spTree>
    <p:extLst>
      <p:ext uri="{BB962C8B-B14F-4D97-AF65-F5344CB8AC3E}">
        <p14:creationId xmlns:p14="http://schemas.microsoft.com/office/powerpoint/2010/main" val="198194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9694C-2072-33E7-DFF3-230E668C2451}"/>
              </a:ext>
            </a:extLst>
          </p:cNvPr>
          <p:cNvSpPr txBox="1"/>
          <p:nvPr/>
        </p:nvSpPr>
        <p:spPr>
          <a:xfrm>
            <a:off x="436880" y="436880"/>
            <a:ext cx="41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R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eferences:</a:t>
            </a:r>
          </a:p>
        </p:txBody>
      </p:sp>
      <p:pic>
        <p:nvPicPr>
          <p:cNvPr id="4" name="Picture 3" descr="A face mask and a sign&#10;&#10;Description automatically generated">
            <a:extLst>
              <a:ext uri="{FF2B5EF4-FFF2-40B4-BE49-F238E27FC236}">
                <a16:creationId xmlns:a16="http://schemas.microsoft.com/office/drawing/2014/main" id="{A0F54974-B790-966A-2983-F7C804A75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257280" y="121919"/>
            <a:ext cx="827315" cy="772161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1FB157-5C31-E907-B497-9350AF44828E}"/>
              </a:ext>
            </a:extLst>
          </p:cNvPr>
          <p:cNvSpPr txBox="1"/>
          <p:nvPr/>
        </p:nvSpPr>
        <p:spPr>
          <a:xfrm>
            <a:off x="721360" y="1869440"/>
            <a:ext cx="851408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Century Gothic (Body)"/>
              </a:rPr>
              <a:t>Mathieu, E., Ritchie, H., </a:t>
            </a:r>
            <a:r>
              <a:rPr lang="en-US" dirty="0" err="1">
                <a:latin typeface="Century Gothic (Body)"/>
              </a:rPr>
              <a:t>Rodés-Guirao</a:t>
            </a:r>
            <a:r>
              <a:rPr lang="en-US" dirty="0">
                <a:latin typeface="Century Gothic (Body)"/>
              </a:rPr>
              <a:t>, L., Appel, C., </a:t>
            </a:r>
            <a:r>
              <a:rPr lang="en-US" dirty="0" err="1">
                <a:latin typeface="Century Gothic (Body)"/>
              </a:rPr>
              <a:t>Giattino</a:t>
            </a:r>
            <a:r>
              <a:rPr lang="en-US" dirty="0">
                <a:latin typeface="Century Gothic (Body)"/>
              </a:rPr>
              <a:t>, C., </a:t>
            </a:r>
            <a:r>
              <a:rPr lang="en-US" dirty="0" err="1">
                <a:latin typeface="Century Gothic (Body)"/>
              </a:rPr>
              <a:t>Hasell</a:t>
            </a:r>
            <a:r>
              <a:rPr lang="en-US" dirty="0">
                <a:latin typeface="Century Gothic (Body)"/>
              </a:rPr>
              <a:t>, J., Macdonald, B., </a:t>
            </a:r>
            <a:r>
              <a:rPr lang="en-US" dirty="0" err="1">
                <a:latin typeface="Century Gothic (Body)"/>
              </a:rPr>
              <a:t>Dattani</a:t>
            </a:r>
            <a:r>
              <a:rPr lang="en-US" dirty="0">
                <a:latin typeface="Century Gothic (Body)"/>
              </a:rPr>
              <a:t>, S., </a:t>
            </a:r>
            <a:r>
              <a:rPr lang="en-US" dirty="0" err="1">
                <a:latin typeface="Century Gothic (Body)"/>
              </a:rPr>
              <a:t>Beltekian</a:t>
            </a:r>
            <a:r>
              <a:rPr lang="en-US" dirty="0">
                <a:latin typeface="Century Gothic (Body)"/>
              </a:rPr>
              <a:t>, D., Ortiz-Ospina, E., &amp; </a:t>
            </a:r>
            <a:r>
              <a:rPr lang="en-US" dirty="0" err="1">
                <a:latin typeface="Century Gothic (Body)"/>
              </a:rPr>
              <a:t>Roser</a:t>
            </a:r>
            <a:r>
              <a:rPr lang="en-US" dirty="0">
                <a:latin typeface="Century Gothic (Body)"/>
              </a:rPr>
              <a:t>, M. (2020, March 5). Coronavirus (COVID-19) deaths. Our World in Data. </a:t>
            </a:r>
            <a:r>
              <a:rPr lang="en-US" dirty="0">
                <a:latin typeface="Century Gothic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https://ourworldindata.org/covid-deaths</a:t>
            </a:r>
            <a:endParaRPr lang="en-US" dirty="0">
              <a:latin typeface="Century Gothic (Body)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entury Gothic (Body)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 (Body)"/>
              </a:rPr>
              <a:t> Shih, D.-H., Shih, P.-L., Wu, T.-W., Li, C.-J., &amp; Shih, M.-H. (2022, July 2). Cluster analysis of US covid-19 infected states for vaccine distribution. Healthcare (Basel,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 (Body)"/>
              </a:rPr>
              <a:t>     Switzerland).https://www.ncbi.nlm.nih.gov/pmc/articles/PMC9323689/ </a:t>
            </a:r>
          </a:p>
          <a:p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16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2C1CF-C717-EA70-77FF-B97BFF7DE411}"/>
              </a:ext>
            </a:extLst>
          </p:cNvPr>
          <p:cNvSpPr txBox="1"/>
          <p:nvPr/>
        </p:nvSpPr>
        <p:spPr>
          <a:xfrm>
            <a:off x="759547" y="75478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5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T H A N 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CCC01-7067-C1B0-7B36-907D66EF2BB7}"/>
              </a:ext>
            </a:extLst>
          </p:cNvPr>
          <p:cNvSpPr txBox="1"/>
          <p:nvPr/>
        </p:nvSpPr>
        <p:spPr>
          <a:xfrm>
            <a:off x="3415862" y="261371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50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Y O U</a:t>
            </a:r>
          </a:p>
        </p:txBody>
      </p:sp>
    </p:spTree>
    <p:extLst>
      <p:ext uri="{BB962C8B-B14F-4D97-AF65-F5344CB8AC3E}">
        <p14:creationId xmlns:p14="http://schemas.microsoft.com/office/powerpoint/2010/main" val="206873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6C7C82-D875-BCEB-0408-DCBE55F1FDE1}"/>
              </a:ext>
            </a:extLst>
          </p:cNvPr>
          <p:cNvSpPr/>
          <p:nvPr/>
        </p:nvSpPr>
        <p:spPr>
          <a:xfrm>
            <a:off x="4185922" y="1754420"/>
            <a:ext cx="3647440" cy="4978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EF4AE-9DEE-2E0C-05CC-5480B87F3246}"/>
              </a:ext>
            </a:extLst>
          </p:cNvPr>
          <p:cNvSpPr txBox="1"/>
          <p:nvPr/>
        </p:nvSpPr>
        <p:spPr>
          <a:xfrm>
            <a:off x="1951070" y="27047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8A90D-5650-D450-FCC5-4A12173E8CBC}"/>
              </a:ext>
            </a:extLst>
          </p:cNvPr>
          <p:cNvSpPr txBox="1"/>
          <p:nvPr/>
        </p:nvSpPr>
        <p:spPr>
          <a:xfrm>
            <a:off x="166414" y="252936"/>
            <a:ext cx="218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C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502D8-E311-EC73-119C-DA9851A23687}"/>
              </a:ext>
            </a:extLst>
          </p:cNvPr>
          <p:cNvCxnSpPr/>
          <p:nvPr/>
        </p:nvCxnSpPr>
        <p:spPr>
          <a:xfrm>
            <a:off x="543034" y="1174707"/>
            <a:ext cx="413056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8E54CB-6A05-EDF8-CA85-5B13F77E7290}"/>
              </a:ext>
            </a:extLst>
          </p:cNvPr>
          <p:cNvCxnSpPr/>
          <p:nvPr/>
        </p:nvCxnSpPr>
        <p:spPr>
          <a:xfrm>
            <a:off x="543034" y="1083932"/>
            <a:ext cx="4130566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A face mask and a sign&#10;&#10;Description automatically generated">
            <a:extLst>
              <a:ext uri="{FF2B5EF4-FFF2-40B4-BE49-F238E27FC236}">
                <a16:creationId xmlns:a16="http://schemas.microsoft.com/office/drawing/2014/main" id="{9EFB71E4-6859-8622-3AFE-4012E4620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435394" y="137140"/>
            <a:ext cx="680092" cy="634753"/>
          </a:xfrm>
          <a:prstGeom prst="ellipse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7D7CB9-13AF-DB9D-7671-13394F7A2FCC}"/>
              </a:ext>
            </a:extLst>
          </p:cNvPr>
          <p:cNvSpPr/>
          <p:nvPr/>
        </p:nvSpPr>
        <p:spPr>
          <a:xfrm>
            <a:off x="543034" y="1754421"/>
            <a:ext cx="3647440" cy="4978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A72C74-9BBD-853F-39A7-A8E31F1B2C98}"/>
              </a:ext>
            </a:extLst>
          </p:cNvPr>
          <p:cNvSpPr/>
          <p:nvPr/>
        </p:nvSpPr>
        <p:spPr>
          <a:xfrm>
            <a:off x="7833362" y="1754420"/>
            <a:ext cx="3647440" cy="4978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 descr="Ambulance">
            <a:extLst>
              <a:ext uri="{FF2B5EF4-FFF2-40B4-BE49-F238E27FC236}">
                <a16:creationId xmlns:a16="http://schemas.microsoft.com/office/drawing/2014/main" id="{D9D9E891-CC7B-A0F1-E093-D14812BB3792}"/>
              </a:ext>
            </a:extLst>
          </p:cNvPr>
          <p:cNvSpPr/>
          <p:nvPr/>
        </p:nvSpPr>
        <p:spPr>
          <a:xfrm>
            <a:off x="1715924" y="1232918"/>
            <a:ext cx="1167735" cy="10832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5052D-95BC-E01F-2D60-B38A203DC2DF}"/>
              </a:ext>
            </a:extLst>
          </p:cNvPr>
          <p:cNvSpPr txBox="1"/>
          <p:nvPr/>
        </p:nvSpPr>
        <p:spPr>
          <a:xfrm>
            <a:off x="796421" y="2333685"/>
            <a:ext cx="3101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Gothic (Body)"/>
              </a:rPr>
              <a:t>During the past </a:t>
            </a:r>
            <a:r>
              <a:rPr lang="en-US" b="1" dirty="0">
                <a:latin typeface="Century Gothic (Body)"/>
              </a:rPr>
              <a:t>COVID-19</a:t>
            </a:r>
            <a:r>
              <a:rPr lang="en-US" dirty="0">
                <a:latin typeface="Century Gothic (Body)"/>
              </a:rPr>
              <a:t> outbreak global agencies  faced serious issues regarding the improper resource allocations. This led to </a:t>
            </a:r>
            <a:r>
              <a:rPr lang="en-US" b="1" dirty="0">
                <a:latin typeface="Century Gothic (Body)"/>
              </a:rPr>
              <a:t>increased fatality rates</a:t>
            </a:r>
            <a:r>
              <a:rPr lang="en-US" dirty="0">
                <a:latin typeface="Century Gothic (Body)"/>
              </a:rPr>
              <a:t>. This plight could have been avoided with optimal usage of resources.</a:t>
            </a:r>
          </a:p>
          <a:p>
            <a:endParaRPr lang="en-US" dirty="0"/>
          </a:p>
        </p:txBody>
      </p:sp>
      <p:sp>
        <p:nvSpPr>
          <p:cNvPr id="21" name="Rectangle 20" descr="Statistics">
            <a:extLst>
              <a:ext uri="{FF2B5EF4-FFF2-40B4-BE49-F238E27FC236}">
                <a16:creationId xmlns:a16="http://schemas.microsoft.com/office/drawing/2014/main" id="{447432C3-5C15-1C00-B230-B1B7274C7FF8}"/>
              </a:ext>
            </a:extLst>
          </p:cNvPr>
          <p:cNvSpPr/>
          <p:nvPr/>
        </p:nvSpPr>
        <p:spPr>
          <a:xfrm>
            <a:off x="5383133" y="1212805"/>
            <a:ext cx="1090818" cy="108322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Lightbulb">
            <a:extLst>
              <a:ext uri="{FF2B5EF4-FFF2-40B4-BE49-F238E27FC236}">
                <a16:creationId xmlns:a16="http://schemas.microsoft.com/office/drawing/2014/main" id="{2E9DCFE7-4F9C-12D1-9552-1076128B6104}"/>
              </a:ext>
            </a:extLst>
          </p:cNvPr>
          <p:cNvSpPr/>
          <p:nvPr/>
        </p:nvSpPr>
        <p:spPr>
          <a:xfrm>
            <a:off x="9049390" y="1280667"/>
            <a:ext cx="1090818" cy="104910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E5609-F830-B8EF-9ECE-D091550087E8}"/>
              </a:ext>
            </a:extLst>
          </p:cNvPr>
          <p:cNvSpPr txBox="1"/>
          <p:nvPr/>
        </p:nvSpPr>
        <p:spPr>
          <a:xfrm>
            <a:off x="4554284" y="2698792"/>
            <a:ext cx="30683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 (Body)"/>
              </a:rPr>
              <a:t>In future, they can </a:t>
            </a:r>
            <a:r>
              <a:rPr lang="en-US" b="1" dirty="0">
                <a:latin typeface="Century Gothic (Body)"/>
              </a:rPr>
              <a:t>minimize the fatality rates </a:t>
            </a:r>
            <a:r>
              <a:rPr lang="en-US" dirty="0">
                <a:latin typeface="Century Gothic (Body)"/>
              </a:rPr>
              <a:t>by quickly identifying the hotspots based on</a:t>
            </a:r>
            <a:r>
              <a:rPr lang="en-US" b="1" dirty="0">
                <a:latin typeface="Century Gothic (Body)"/>
              </a:rPr>
              <a:t> real time analysis</a:t>
            </a:r>
            <a:r>
              <a:rPr lang="en-US" dirty="0">
                <a:latin typeface="Century Gothic (Body)"/>
              </a:rPr>
              <a:t> of COVID statistics and allocate resources accordingly.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73957-BFD5-3F75-1834-C7911E50C9C5}"/>
              </a:ext>
            </a:extLst>
          </p:cNvPr>
          <p:cNvSpPr txBox="1"/>
          <p:nvPr/>
        </p:nvSpPr>
        <p:spPr>
          <a:xfrm>
            <a:off x="8047070" y="2966720"/>
            <a:ext cx="293589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entury Gothic (Body)"/>
              </a:rPr>
              <a:t>Our project </a:t>
            </a:r>
            <a:r>
              <a:rPr lang="en-US" dirty="0">
                <a:latin typeface="Century Gothic (Body)"/>
              </a:rPr>
              <a:t>is to build a model to </a:t>
            </a:r>
            <a:r>
              <a:rPr lang="en-US" b="1" dirty="0">
                <a:latin typeface="Century Gothic (Body)"/>
              </a:rPr>
              <a:t>provide</a:t>
            </a:r>
            <a:r>
              <a:rPr lang="en-US" dirty="0">
                <a:latin typeface="Century Gothic (Body)"/>
              </a:rPr>
              <a:t> </a:t>
            </a:r>
            <a:r>
              <a:rPr lang="en-US" b="1" dirty="0">
                <a:latin typeface="Century Gothic (Body)"/>
              </a:rPr>
              <a:t>insights </a:t>
            </a:r>
            <a:r>
              <a:rPr lang="en-US" dirty="0">
                <a:latin typeface="Century Gothic (Body)"/>
              </a:rPr>
              <a:t>to   minimize the consequences of the future outbreak.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A48A79C9-2DBD-1815-4F47-6B587CAD1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875" y="816906"/>
            <a:ext cx="6999889" cy="5510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C5169-9693-91BB-0409-1B826810F7C7}"/>
              </a:ext>
            </a:extLst>
          </p:cNvPr>
          <p:cNvSpPr txBox="1"/>
          <p:nvPr/>
        </p:nvSpPr>
        <p:spPr>
          <a:xfrm>
            <a:off x="935420" y="-114563"/>
            <a:ext cx="11246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Q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U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E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S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T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I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O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N</a:t>
            </a:r>
          </a:p>
          <a:p>
            <a:r>
              <a:rPr lang="en-US" sz="4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  <a:ea typeface="+mj-ea"/>
                <a:cs typeface="+mj-cs"/>
              </a:rPr>
              <a:t>S</a:t>
            </a:r>
          </a:p>
        </p:txBody>
      </p:sp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8D88D6A8-8164-C528-85A8-B094D7CE9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613" y="3286071"/>
            <a:ext cx="1487213" cy="1487213"/>
          </a:xfrm>
          <a:prstGeom prst="rect">
            <a:avLst/>
          </a:prstGeom>
        </p:spPr>
      </p:pic>
      <p:pic>
        <p:nvPicPr>
          <p:cNvPr id="8" name="Graphic 7" descr="Customer review with solid fill">
            <a:extLst>
              <a:ext uri="{FF2B5EF4-FFF2-40B4-BE49-F238E27FC236}">
                <a16:creationId xmlns:a16="http://schemas.microsoft.com/office/drawing/2014/main" id="{946322D4-51E6-6F73-2BFF-FAB9298CF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0028" y="-84082"/>
            <a:ext cx="1555532" cy="15555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CB0F7-1549-71DA-969B-A34136B5A43D}"/>
              </a:ext>
            </a:extLst>
          </p:cNvPr>
          <p:cNvCxnSpPr/>
          <p:nvPr/>
        </p:nvCxnSpPr>
        <p:spPr>
          <a:xfrm>
            <a:off x="1497723" y="3286070"/>
            <a:ext cx="104315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AB9C80-8208-FC9F-3525-36DD39052250}"/>
              </a:ext>
            </a:extLst>
          </p:cNvPr>
          <p:cNvCxnSpPr/>
          <p:nvPr/>
        </p:nvCxnSpPr>
        <p:spPr>
          <a:xfrm>
            <a:off x="1497723" y="3378036"/>
            <a:ext cx="104315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 descr="A face mask and a sign&#10;&#10;Description automatically generated">
            <a:extLst>
              <a:ext uri="{FF2B5EF4-FFF2-40B4-BE49-F238E27FC236}">
                <a16:creationId xmlns:a16="http://schemas.microsoft.com/office/drawing/2014/main" id="{F9885798-7855-3496-E794-79FD2A42D3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415074" y="99849"/>
            <a:ext cx="680092" cy="634753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966E21-B0AA-BA47-0956-78145A9FAED6}"/>
              </a:ext>
            </a:extLst>
          </p:cNvPr>
          <p:cNvSpPr txBox="1"/>
          <p:nvPr/>
        </p:nvSpPr>
        <p:spPr>
          <a:xfrm>
            <a:off x="2174240" y="3463662"/>
            <a:ext cx="7843520" cy="279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entury Gothic (Body)"/>
              </a:rPr>
              <a:t>“How to identify the COVID hotspots in different continents to facilitate the government  decisions regarding: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entury Gothic (Body)"/>
              </a:rPr>
              <a:t>Vaccination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entury Gothic (Body)"/>
              </a:rPr>
              <a:t>Other emergency services”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5218B-E6C8-B62C-1A85-3948CB8CC60D}"/>
              </a:ext>
            </a:extLst>
          </p:cNvPr>
          <p:cNvSpPr txBox="1"/>
          <p:nvPr/>
        </p:nvSpPr>
        <p:spPr>
          <a:xfrm>
            <a:off x="3860800" y="1178560"/>
            <a:ext cx="6999889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“</a:t>
            </a:r>
            <a:r>
              <a:rPr lang="en-US" sz="2400" b="1" dirty="0">
                <a:latin typeface="Century Gothic (Body)"/>
              </a:rPr>
              <a:t>How to estimate the total number of deaths in certain countries for which the total number of death is unknown ?”</a:t>
            </a:r>
          </a:p>
        </p:txBody>
      </p:sp>
      <p:pic>
        <p:nvPicPr>
          <p:cNvPr id="16" name="Graphic 15" descr="Arrow Up with solid fill">
            <a:extLst>
              <a:ext uri="{FF2B5EF4-FFF2-40B4-BE49-F238E27FC236}">
                <a16:creationId xmlns:a16="http://schemas.microsoft.com/office/drawing/2014/main" id="{AC7301FA-B173-9F61-A0E8-DA09D107A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846049" y="5268936"/>
            <a:ext cx="427952" cy="342361"/>
          </a:xfrm>
          <a:prstGeom prst="rect">
            <a:avLst/>
          </a:prstGeom>
        </p:spPr>
      </p:pic>
      <p:pic>
        <p:nvPicPr>
          <p:cNvPr id="17" name="Graphic 16" descr="Arrow Up with solid fill">
            <a:extLst>
              <a:ext uri="{FF2B5EF4-FFF2-40B4-BE49-F238E27FC236}">
                <a16:creationId xmlns:a16="http://schemas.microsoft.com/office/drawing/2014/main" id="{34FB16D1-DB1B-2746-FB98-A97F5D16C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846049" y="5865292"/>
            <a:ext cx="427952" cy="3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E7CBB-BC5F-2521-D627-528F58B217F1}"/>
              </a:ext>
            </a:extLst>
          </p:cNvPr>
          <p:cNvSpPr txBox="1"/>
          <p:nvPr/>
        </p:nvSpPr>
        <p:spPr>
          <a:xfrm>
            <a:off x="428276" y="161399"/>
            <a:ext cx="6093360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D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ata Collection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face mask and a sign&#10;&#10;Description automatically generated">
            <a:extLst>
              <a:ext uri="{FF2B5EF4-FFF2-40B4-BE49-F238E27FC236}">
                <a16:creationId xmlns:a16="http://schemas.microsoft.com/office/drawing/2014/main" id="{B64F2E43-6B92-BF03-2652-88BE4E297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7611982" y="1859078"/>
            <a:ext cx="4056442" cy="3821102"/>
          </a:xfrm>
          <a:prstGeom prst="rect">
            <a:avLst/>
          </a:prstGeom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89B2C2-AAC2-0CFA-6879-D1855684BB5F}"/>
              </a:ext>
            </a:extLst>
          </p:cNvPr>
          <p:cNvSpPr/>
          <p:nvPr/>
        </p:nvSpPr>
        <p:spPr>
          <a:xfrm>
            <a:off x="536675" y="917896"/>
            <a:ext cx="105104" cy="9843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72A13F-6AE2-2E7E-CC78-81199825C037}"/>
              </a:ext>
            </a:extLst>
          </p:cNvPr>
          <p:cNvSpPr/>
          <p:nvPr/>
        </p:nvSpPr>
        <p:spPr>
          <a:xfrm>
            <a:off x="701810" y="917896"/>
            <a:ext cx="105104" cy="9843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23828C-0DCB-8917-4392-5FFACBA1663B}"/>
              </a:ext>
            </a:extLst>
          </p:cNvPr>
          <p:cNvSpPr/>
          <p:nvPr/>
        </p:nvSpPr>
        <p:spPr>
          <a:xfrm>
            <a:off x="893314" y="917896"/>
            <a:ext cx="105104" cy="9843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7C5E6-0B37-3441-A70C-31489CA132E4}"/>
              </a:ext>
            </a:extLst>
          </p:cNvPr>
          <p:cNvSpPr txBox="1"/>
          <p:nvPr/>
        </p:nvSpPr>
        <p:spPr>
          <a:xfrm>
            <a:off x="589227" y="1712591"/>
            <a:ext cx="6720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Century Gothic (Body)"/>
              </a:rPr>
              <a:t>The dataset we used is </a:t>
            </a:r>
            <a:r>
              <a:rPr lang="en-US" sz="2400" b="1" dirty="0">
                <a:latin typeface="Century Gothic (Body)"/>
              </a:rPr>
              <a:t>The complete Our World in Data COVID-19 dataset.</a:t>
            </a:r>
          </a:p>
          <a:p>
            <a:endParaRPr lang="en-US" sz="2400" b="1" dirty="0">
              <a:latin typeface="Century Gothic (Body)"/>
            </a:endParaRPr>
          </a:p>
          <a:p>
            <a:r>
              <a:rPr lang="en-US" sz="2400" dirty="0">
                <a:latin typeface="Century Gothic (Body)"/>
              </a:rPr>
              <a:t>Link:</a:t>
            </a:r>
          </a:p>
          <a:p>
            <a:r>
              <a:rPr lang="en-US" sz="2400" dirty="0">
                <a:hlinkClick r:id="rId3"/>
              </a:rPr>
              <a:t>Coronavirus (COVID-19) Deaths - Our World in Data</a:t>
            </a:r>
            <a:endParaRPr lang="en-US" sz="2400" dirty="0"/>
          </a:p>
          <a:p>
            <a:endParaRPr lang="en-US" sz="2400" b="1" dirty="0">
              <a:latin typeface="Century Gothic (Body)"/>
            </a:endParaRPr>
          </a:p>
          <a:p>
            <a:endParaRPr lang="en-US" sz="2400" b="1" dirty="0">
              <a:latin typeface="Century Gothic (Body)"/>
            </a:endParaRPr>
          </a:p>
          <a:p>
            <a:r>
              <a:rPr lang="en-US" sz="2400" dirty="0">
                <a:latin typeface="Century Gothic (Body)"/>
              </a:rPr>
              <a:t>It is a time series data of </a:t>
            </a:r>
            <a:r>
              <a:rPr lang="en-US" sz="2400" b="1" dirty="0">
                <a:latin typeface="Century Gothic (Body)"/>
              </a:rPr>
              <a:t>COVID global statistics </a:t>
            </a:r>
            <a:r>
              <a:rPr lang="en-US" sz="2400" dirty="0">
                <a:latin typeface="Century Gothic (Body)"/>
              </a:rPr>
              <a:t>and </a:t>
            </a:r>
            <a:r>
              <a:rPr lang="en-US" sz="2400" b="1" dirty="0">
                <a:latin typeface="Century Gothic (Body)"/>
              </a:rPr>
              <a:t>total number of deaths</a:t>
            </a:r>
            <a:r>
              <a:rPr lang="en-US" sz="2400" dirty="0">
                <a:latin typeface="Century Gothic (Body)"/>
              </a:rPr>
              <a:t>.</a:t>
            </a:r>
          </a:p>
        </p:txBody>
      </p:sp>
      <p:pic>
        <p:nvPicPr>
          <p:cNvPr id="17" name="Graphic 16" descr="Direction with solid fill">
            <a:extLst>
              <a:ext uri="{FF2B5EF4-FFF2-40B4-BE49-F238E27FC236}">
                <a16:creationId xmlns:a16="http://schemas.microsoft.com/office/drawing/2014/main" id="{49273D22-11E5-F5B2-AC20-75DB0189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24" y="1993159"/>
            <a:ext cx="443703" cy="443703"/>
          </a:xfrm>
          <a:prstGeom prst="rect">
            <a:avLst/>
          </a:prstGeom>
        </p:spPr>
      </p:pic>
      <p:pic>
        <p:nvPicPr>
          <p:cNvPr id="19" name="Graphic 18" descr="Direction with solid fill">
            <a:extLst>
              <a:ext uri="{FF2B5EF4-FFF2-40B4-BE49-F238E27FC236}">
                <a16:creationId xmlns:a16="http://schemas.microsoft.com/office/drawing/2014/main" id="{DD209105-4801-D704-5FDF-E6352CDFF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11" y="3198899"/>
            <a:ext cx="443703" cy="443703"/>
          </a:xfrm>
          <a:prstGeom prst="rect">
            <a:avLst/>
          </a:prstGeom>
        </p:spPr>
      </p:pic>
      <p:pic>
        <p:nvPicPr>
          <p:cNvPr id="25" name="Graphic 24" descr="Direction with solid fill">
            <a:extLst>
              <a:ext uri="{FF2B5EF4-FFF2-40B4-BE49-F238E27FC236}">
                <a16:creationId xmlns:a16="http://schemas.microsoft.com/office/drawing/2014/main" id="{DF1DB8A8-EA59-8528-2684-C29A68BD0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24" y="4673912"/>
            <a:ext cx="443703" cy="4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keyboard">
            <a:extLst>
              <a:ext uri="{FF2B5EF4-FFF2-40B4-BE49-F238E27FC236}">
                <a16:creationId xmlns:a16="http://schemas.microsoft.com/office/drawing/2014/main" id="{E80EFFC9-A221-CA7B-9F69-1770E44E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35CE8-BA5D-71A1-AE68-BF8CD3DDC766}"/>
              </a:ext>
            </a:extLst>
          </p:cNvPr>
          <p:cNvSpPr txBox="1"/>
          <p:nvPr/>
        </p:nvSpPr>
        <p:spPr>
          <a:xfrm>
            <a:off x="223520" y="1230600"/>
            <a:ext cx="68681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Century Gothic (Body)"/>
              </a:rPr>
              <a:t>D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ATA </a:t>
            </a:r>
          </a:p>
          <a:p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CLEANING</a:t>
            </a:r>
          </a:p>
          <a:p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351AA-5B85-6FDF-C595-8FF26AA2FFBF}"/>
              </a:ext>
            </a:extLst>
          </p:cNvPr>
          <p:cNvSpPr/>
          <p:nvPr/>
        </p:nvSpPr>
        <p:spPr>
          <a:xfrm>
            <a:off x="7091680" y="1455896"/>
            <a:ext cx="4450080" cy="3674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B0F2C-28E7-B04C-C50C-A3AD8219B1CB}"/>
              </a:ext>
            </a:extLst>
          </p:cNvPr>
          <p:cNvSpPr txBox="1"/>
          <p:nvPr/>
        </p:nvSpPr>
        <p:spPr>
          <a:xfrm>
            <a:off x="7833360" y="1951672"/>
            <a:ext cx="44500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Missing Values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Irrelevant and Incorrect Data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  <a:p>
            <a:endParaRPr lang="en-US" dirty="0"/>
          </a:p>
        </p:txBody>
      </p:sp>
      <p:pic>
        <p:nvPicPr>
          <p:cNvPr id="12" name="Picture 11" descr="A face mask and a sign&#10;&#10;Description automatically generated">
            <a:extLst>
              <a:ext uri="{FF2B5EF4-FFF2-40B4-BE49-F238E27FC236}">
                <a16:creationId xmlns:a16="http://schemas.microsoft.com/office/drawing/2014/main" id="{1D10877E-D7DD-B235-EAA4-4FBF3CF49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428402" y="130263"/>
            <a:ext cx="680092" cy="634753"/>
          </a:xfrm>
          <a:prstGeom prst="ellipse">
            <a:avLst/>
          </a:prstGeom>
        </p:spPr>
      </p:pic>
      <p:pic>
        <p:nvPicPr>
          <p:cNvPr id="13" name="Graphic 12" descr="Chevron arrows outline">
            <a:extLst>
              <a:ext uri="{FF2B5EF4-FFF2-40B4-BE49-F238E27FC236}">
                <a16:creationId xmlns:a16="http://schemas.microsoft.com/office/drawing/2014/main" id="{F56E0356-4CDA-5685-E668-E4ECA5BC7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444481" y="2049602"/>
            <a:ext cx="339843" cy="339843"/>
          </a:xfrm>
          <a:prstGeom prst="rect">
            <a:avLst/>
          </a:prstGeom>
        </p:spPr>
      </p:pic>
      <p:pic>
        <p:nvPicPr>
          <p:cNvPr id="14" name="Graphic 13" descr="Chevron arrows outline">
            <a:extLst>
              <a:ext uri="{FF2B5EF4-FFF2-40B4-BE49-F238E27FC236}">
                <a16:creationId xmlns:a16="http://schemas.microsoft.com/office/drawing/2014/main" id="{E0FB0DE7-C111-0E66-C98A-12365165C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444481" y="3662837"/>
            <a:ext cx="339843" cy="3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Line arrow: Straight with solid fill">
            <a:extLst>
              <a:ext uri="{FF2B5EF4-FFF2-40B4-BE49-F238E27FC236}">
                <a16:creationId xmlns:a16="http://schemas.microsoft.com/office/drawing/2014/main" id="{8FDF5242-DEFA-F466-6ED9-48A9C252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012577" y="2770803"/>
            <a:ext cx="2883906" cy="619758"/>
          </a:xfrm>
          <a:prstGeom prst="rect">
            <a:avLst/>
          </a:prstGeom>
        </p:spPr>
      </p:pic>
      <p:pic>
        <p:nvPicPr>
          <p:cNvPr id="2" name="Picture 1" descr="A face mask and a sign&#10;&#10;Description automatically generated">
            <a:extLst>
              <a:ext uri="{FF2B5EF4-FFF2-40B4-BE49-F238E27FC236}">
                <a16:creationId xmlns:a16="http://schemas.microsoft.com/office/drawing/2014/main" id="{BA09BAE1-9C8A-0FDE-ED88-E31227F62A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415074" y="89411"/>
            <a:ext cx="680092" cy="634753"/>
          </a:xfrm>
          <a:prstGeom prst="ellipse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85619-4E98-E2A9-F97C-811F065C1F2B}"/>
              </a:ext>
            </a:extLst>
          </p:cNvPr>
          <p:cNvCxnSpPr>
            <a:cxnSpLocks/>
          </p:cNvCxnSpPr>
          <p:nvPr/>
        </p:nvCxnSpPr>
        <p:spPr>
          <a:xfrm>
            <a:off x="7741920" y="0"/>
            <a:ext cx="0" cy="68580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23D6EF-26C6-08CB-0BEC-52E407309224}"/>
              </a:ext>
            </a:extLst>
          </p:cNvPr>
          <p:cNvCxnSpPr>
            <a:cxnSpLocks/>
          </p:cNvCxnSpPr>
          <p:nvPr/>
        </p:nvCxnSpPr>
        <p:spPr>
          <a:xfrm>
            <a:off x="7813040" y="0"/>
            <a:ext cx="0" cy="685800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7DA054-71CD-0DF6-53D7-2A50E0EE27FF}"/>
              </a:ext>
            </a:extLst>
          </p:cNvPr>
          <p:cNvSpPr/>
          <p:nvPr/>
        </p:nvSpPr>
        <p:spPr>
          <a:xfrm>
            <a:off x="430610" y="518161"/>
            <a:ext cx="2327144" cy="19720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64D89-2AB2-0D55-279F-DFEEC00CB0B6}"/>
              </a:ext>
            </a:extLst>
          </p:cNvPr>
          <p:cNvSpPr txBox="1"/>
          <p:nvPr/>
        </p:nvSpPr>
        <p:spPr>
          <a:xfrm>
            <a:off x="369841" y="915453"/>
            <a:ext cx="2316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MISSING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 VALUES</a:t>
            </a:r>
          </a:p>
          <a:p>
            <a:endParaRPr lang="en-US" dirty="0"/>
          </a:p>
        </p:txBody>
      </p:sp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F7394E88-1FB2-9C0D-7538-AF4E0B6D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54619" y="2666355"/>
            <a:ext cx="964224" cy="619758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8C3BC37F-3A87-8419-2C8F-F3024650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757753" y="1027736"/>
            <a:ext cx="1822249" cy="61975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5C9E8B-6F65-2FAE-03F9-E38C162A885B}"/>
              </a:ext>
            </a:extLst>
          </p:cNvPr>
          <p:cNvSpPr/>
          <p:nvPr/>
        </p:nvSpPr>
        <p:spPr>
          <a:xfrm>
            <a:off x="4580003" y="1027736"/>
            <a:ext cx="1712750" cy="619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Other missing records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2FAA4F-6015-1B7E-146E-1E6F32B24A5D}"/>
              </a:ext>
            </a:extLst>
          </p:cNvPr>
          <p:cNvSpPr/>
          <p:nvPr/>
        </p:nvSpPr>
        <p:spPr>
          <a:xfrm>
            <a:off x="329800" y="3442947"/>
            <a:ext cx="1712750" cy="6197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Total Death</a:t>
            </a:r>
          </a:p>
        </p:txBody>
      </p:sp>
      <p:pic>
        <p:nvPicPr>
          <p:cNvPr id="33" name="Graphic 32" descr="Line arrow: Straight with solid fill">
            <a:extLst>
              <a:ext uri="{FF2B5EF4-FFF2-40B4-BE49-F238E27FC236}">
                <a16:creationId xmlns:a16="http://schemas.microsoft.com/office/drawing/2014/main" id="{AB4481C4-1DDE-704D-15C4-E3E172B1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7399" y="4591184"/>
            <a:ext cx="1695712" cy="61975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B3860D3-7BC7-03F4-12C4-EAC186C1DBFA}"/>
              </a:ext>
            </a:extLst>
          </p:cNvPr>
          <p:cNvSpPr/>
          <p:nvPr/>
        </p:nvSpPr>
        <p:spPr>
          <a:xfrm>
            <a:off x="37495" y="4531731"/>
            <a:ext cx="225552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E1598-8FF8-213D-2EC8-73111CD940C0}"/>
              </a:ext>
            </a:extLst>
          </p:cNvPr>
          <p:cNvSpPr txBox="1"/>
          <p:nvPr/>
        </p:nvSpPr>
        <p:spPr>
          <a:xfrm>
            <a:off x="79824" y="4564469"/>
            <a:ext cx="232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DEPENDENT VARIABLE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2C60DB-6BFE-F6E1-7910-C405441B9AFF}"/>
              </a:ext>
            </a:extLst>
          </p:cNvPr>
          <p:cNvSpPr/>
          <p:nvPr/>
        </p:nvSpPr>
        <p:spPr>
          <a:xfrm>
            <a:off x="123535" y="5748919"/>
            <a:ext cx="2083439" cy="7568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IMPUTATION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A4A495A2-A9CA-B77D-8A35-F4796F1C73C5}"/>
              </a:ext>
            </a:extLst>
          </p:cNvPr>
          <p:cNvSpPr/>
          <p:nvPr/>
        </p:nvSpPr>
        <p:spPr>
          <a:xfrm>
            <a:off x="4447716" y="2490244"/>
            <a:ext cx="1977324" cy="93875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Based on skewness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F20AED-BA36-5045-35C9-39300EAC6E44}"/>
              </a:ext>
            </a:extLst>
          </p:cNvPr>
          <p:cNvSpPr/>
          <p:nvPr/>
        </p:nvSpPr>
        <p:spPr>
          <a:xfrm>
            <a:off x="4341601" y="4522635"/>
            <a:ext cx="2083439" cy="7568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Impute with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Mean</a:t>
            </a:r>
          </a:p>
        </p:txBody>
      </p:sp>
      <p:pic>
        <p:nvPicPr>
          <p:cNvPr id="42" name="Graphic 41" descr="Irritant with solid fill">
            <a:extLst>
              <a:ext uri="{FF2B5EF4-FFF2-40B4-BE49-F238E27FC236}">
                <a16:creationId xmlns:a16="http://schemas.microsoft.com/office/drawing/2014/main" id="{7738A69A-FBB8-025D-8BED-A5E2971B1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948" y="5781657"/>
            <a:ext cx="378428" cy="378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AB00068-E9AF-F995-CB1D-9373E5CD1CC7}"/>
              </a:ext>
            </a:extLst>
          </p:cNvPr>
          <p:cNvSpPr txBox="1"/>
          <p:nvPr/>
        </p:nvSpPr>
        <p:spPr>
          <a:xfrm>
            <a:off x="8019006" y="265556"/>
            <a:ext cx="3633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Irrelevant &amp;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 Incorrect Data</a:t>
            </a:r>
          </a:p>
          <a:p>
            <a:endParaRPr lang="en-US" dirty="0"/>
          </a:p>
        </p:txBody>
      </p:sp>
      <p:pic>
        <p:nvPicPr>
          <p:cNvPr id="48" name="Graphic 47" descr="Cut outline">
            <a:extLst>
              <a:ext uri="{FF2B5EF4-FFF2-40B4-BE49-F238E27FC236}">
                <a16:creationId xmlns:a16="http://schemas.microsoft.com/office/drawing/2014/main" id="{71696141-8156-539A-49B9-16905608A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0440" y="1504203"/>
            <a:ext cx="2295526" cy="22955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7C78C3-0D89-6C5C-5A2B-199F60DAA1B9}"/>
              </a:ext>
            </a:extLst>
          </p:cNvPr>
          <p:cNvSpPr txBox="1"/>
          <p:nvPr/>
        </p:nvSpPr>
        <p:spPr>
          <a:xfrm>
            <a:off x="8854708" y="3360028"/>
            <a:ext cx="32574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irrelevant and incorrect records were identified and removed.</a:t>
            </a:r>
          </a:p>
        </p:txBody>
      </p:sp>
    </p:spTree>
    <p:extLst>
      <p:ext uri="{BB962C8B-B14F-4D97-AF65-F5344CB8AC3E}">
        <p14:creationId xmlns:p14="http://schemas.microsoft.com/office/powerpoint/2010/main" val="131021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BEBAA-034E-56EE-1AC4-40A9D19BA28C}"/>
              </a:ext>
            </a:extLst>
          </p:cNvPr>
          <p:cNvSpPr txBox="1"/>
          <p:nvPr/>
        </p:nvSpPr>
        <p:spPr>
          <a:xfrm>
            <a:off x="121920" y="985520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Century Gothic (Body)"/>
              </a:rPr>
              <a:t>D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ATA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 </a:t>
            </a:r>
          </a:p>
          <a:p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A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NALYTICS</a:t>
            </a:r>
          </a:p>
          <a:p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Century Gothic (Body)"/>
            </a:endParaRPr>
          </a:p>
          <a:p>
            <a:r>
              <a:rPr lang="en-US" sz="8000" dirty="0">
                <a:solidFill>
                  <a:srgbClr val="FF0000"/>
                </a:solidFill>
                <a:latin typeface="Century Gothic (Body)"/>
              </a:rPr>
              <a:t>M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 (Body)"/>
              </a:rPr>
              <a:t>ODELS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45C30D5-6296-3639-FD97-04318DC1CB63}"/>
              </a:ext>
            </a:extLst>
          </p:cNvPr>
          <p:cNvSpPr/>
          <p:nvPr/>
        </p:nvSpPr>
        <p:spPr>
          <a:xfrm>
            <a:off x="5699760" y="822960"/>
            <a:ext cx="6035040" cy="16256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5FF3290-75A5-F1DC-58B3-91576D9D31E4}"/>
              </a:ext>
            </a:extLst>
          </p:cNvPr>
          <p:cNvSpPr/>
          <p:nvPr/>
        </p:nvSpPr>
        <p:spPr>
          <a:xfrm>
            <a:off x="5852160" y="975360"/>
            <a:ext cx="6035040" cy="16256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000789E-EEA3-A4D0-DBD7-C8E78898D45E}"/>
              </a:ext>
            </a:extLst>
          </p:cNvPr>
          <p:cNvSpPr/>
          <p:nvPr/>
        </p:nvSpPr>
        <p:spPr>
          <a:xfrm>
            <a:off x="5699760" y="4013200"/>
            <a:ext cx="6035040" cy="16256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779E535-7E6A-10B4-D680-A29FF4B4C113}"/>
              </a:ext>
            </a:extLst>
          </p:cNvPr>
          <p:cNvSpPr/>
          <p:nvPr/>
        </p:nvSpPr>
        <p:spPr>
          <a:xfrm>
            <a:off x="5852160" y="4165600"/>
            <a:ext cx="6035040" cy="16256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9D545-A0BF-C621-96A7-6947F7BC0747}"/>
              </a:ext>
            </a:extLst>
          </p:cNvPr>
          <p:cNvSpPr txBox="1"/>
          <p:nvPr/>
        </p:nvSpPr>
        <p:spPr>
          <a:xfrm>
            <a:off x="7315200" y="1060673"/>
            <a:ext cx="3667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CHAID node</a:t>
            </a:r>
          </a:p>
          <a:p>
            <a:endParaRPr lang="en-US" sz="2800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  <a:p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Neural Net </a:t>
            </a:r>
          </a:p>
          <a:p>
            <a:endParaRPr lang="en-US" sz="2800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</p:txBody>
      </p:sp>
      <p:pic>
        <p:nvPicPr>
          <p:cNvPr id="9" name="Picture 8" descr="A face mask and a sign&#10;&#10;Description automatically generated">
            <a:extLst>
              <a:ext uri="{FF2B5EF4-FFF2-40B4-BE49-F238E27FC236}">
                <a16:creationId xmlns:a16="http://schemas.microsoft.com/office/drawing/2014/main" id="{FB45D91B-C0FE-24F1-8ADC-4715F8B38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394754" y="106793"/>
            <a:ext cx="680092" cy="634753"/>
          </a:xfrm>
          <a:prstGeom prst="ellipse">
            <a:avLst/>
          </a:prstGeom>
        </p:spPr>
      </p:pic>
      <p:pic>
        <p:nvPicPr>
          <p:cNvPr id="12" name="Graphic 11" descr="Badge 1 outline">
            <a:extLst>
              <a:ext uri="{FF2B5EF4-FFF2-40B4-BE49-F238E27FC236}">
                <a16:creationId xmlns:a16="http://schemas.microsoft.com/office/drawing/2014/main" id="{77CE7A3E-411F-B561-4C51-DE51B717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26885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94D77-31DB-3C9B-B5FC-9F1E351EAA22}"/>
              </a:ext>
            </a:extLst>
          </p:cNvPr>
          <p:cNvSpPr txBox="1"/>
          <p:nvPr/>
        </p:nvSpPr>
        <p:spPr>
          <a:xfrm>
            <a:off x="7315200" y="4263965"/>
            <a:ext cx="416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K-Means Clustering</a:t>
            </a:r>
          </a:p>
          <a:p>
            <a:endParaRPr lang="en-US" sz="2800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Body)"/>
            </a:endParaRPr>
          </a:p>
          <a:p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Body)"/>
              </a:rPr>
              <a:t>Two-Steps Clustering</a:t>
            </a:r>
          </a:p>
        </p:txBody>
      </p:sp>
      <p:pic>
        <p:nvPicPr>
          <p:cNvPr id="15" name="Graphic 14" descr="Badge outline">
            <a:extLst>
              <a:ext uri="{FF2B5EF4-FFF2-40B4-BE49-F238E27FC236}">
                <a16:creationId xmlns:a16="http://schemas.microsoft.com/office/drawing/2014/main" id="{265982F2-4749-90D0-20FD-0C85B68AB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7920" y="44778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diagram of a diagram">
            <a:extLst>
              <a:ext uri="{FF2B5EF4-FFF2-40B4-BE49-F238E27FC236}">
                <a16:creationId xmlns:a16="http://schemas.microsoft.com/office/drawing/2014/main" id="{8F489FFE-6F0C-F511-BE73-D27FFE79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8" y="764909"/>
            <a:ext cx="10358120" cy="6207113"/>
          </a:xfrm>
          <a:prstGeom prst="rect">
            <a:avLst/>
          </a:prstGeom>
        </p:spPr>
      </p:pic>
      <p:pic>
        <p:nvPicPr>
          <p:cNvPr id="3" name="Picture 2" descr="A face mask and a sign&#10;&#10;Description automatically generated">
            <a:extLst>
              <a:ext uri="{FF2B5EF4-FFF2-40B4-BE49-F238E27FC236}">
                <a16:creationId xmlns:a16="http://schemas.microsoft.com/office/drawing/2014/main" id="{7AA33E1B-EA0B-0EF0-E315-1B1B1C40B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404914" y="69091"/>
            <a:ext cx="680092" cy="634753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3BBD4-729C-3DED-3865-6E7F83E6DE9B}"/>
              </a:ext>
            </a:extLst>
          </p:cNvPr>
          <p:cNvSpPr txBox="1"/>
          <p:nvPr/>
        </p:nvSpPr>
        <p:spPr>
          <a:xfrm>
            <a:off x="106994" y="0"/>
            <a:ext cx="46126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C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HAID node</a:t>
            </a:r>
          </a:p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038DDC-CE52-798D-0E3D-E48C9B6BADCC}"/>
              </a:ext>
            </a:extLst>
          </p:cNvPr>
          <p:cNvCxnSpPr>
            <a:cxnSpLocks/>
          </p:cNvCxnSpPr>
          <p:nvPr/>
        </p:nvCxnSpPr>
        <p:spPr>
          <a:xfrm>
            <a:off x="203200" y="785637"/>
            <a:ext cx="3108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9B7B3-6745-8FD9-0B25-BDB12B5F9093}"/>
              </a:ext>
            </a:extLst>
          </p:cNvPr>
          <p:cNvSpPr/>
          <p:nvPr/>
        </p:nvSpPr>
        <p:spPr>
          <a:xfrm>
            <a:off x="6220776" y="1915207"/>
            <a:ext cx="1277301" cy="10852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7B72BD-3A1D-6656-ABCB-37ABA4F25E27}"/>
              </a:ext>
            </a:extLst>
          </p:cNvPr>
          <p:cNvCxnSpPr/>
          <p:nvPr/>
        </p:nvCxnSpPr>
        <p:spPr>
          <a:xfrm flipV="1">
            <a:off x="8585200" y="1848399"/>
            <a:ext cx="254000" cy="2344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DC4ED6-A5EF-2A7B-B9C5-5936D2E02805}"/>
              </a:ext>
            </a:extLst>
          </p:cNvPr>
          <p:cNvSpPr txBox="1"/>
          <p:nvPr/>
        </p:nvSpPr>
        <p:spPr>
          <a:xfrm>
            <a:off x="7863840" y="1268876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 model created using training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B12464-35B4-C887-0422-E3354436E188}"/>
              </a:ext>
            </a:extLst>
          </p:cNvPr>
          <p:cNvSpPr/>
          <p:nvPr/>
        </p:nvSpPr>
        <p:spPr>
          <a:xfrm>
            <a:off x="962660" y="3583734"/>
            <a:ext cx="1645920" cy="9841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F398C-3422-F344-E602-4F8918EDEE2C}"/>
              </a:ext>
            </a:extLst>
          </p:cNvPr>
          <p:cNvSpPr txBox="1"/>
          <p:nvPr/>
        </p:nvSpPr>
        <p:spPr>
          <a:xfrm>
            <a:off x="203200" y="4856480"/>
            <a:ext cx="1412240" cy="177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 model created using training data</a:t>
            </a: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B857FC-4E23-A35A-5845-18D2356C97BA}"/>
              </a:ext>
            </a:extLst>
          </p:cNvPr>
          <p:cNvSpPr/>
          <p:nvPr/>
        </p:nvSpPr>
        <p:spPr>
          <a:xfrm>
            <a:off x="4462780" y="1915206"/>
            <a:ext cx="1633219" cy="9934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A2137-2D3A-D079-BACF-21C5A054C6F1}"/>
              </a:ext>
            </a:extLst>
          </p:cNvPr>
          <p:cNvCxnSpPr>
            <a:cxnSpLocks/>
          </p:cNvCxnSpPr>
          <p:nvPr/>
        </p:nvCxnSpPr>
        <p:spPr>
          <a:xfrm flipH="1" flipV="1">
            <a:off x="1376679" y="1887437"/>
            <a:ext cx="177800" cy="214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D09535-492A-217F-191E-35F392C8CB3E}"/>
              </a:ext>
            </a:extLst>
          </p:cNvPr>
          <p:cNvCxnSpPr>
            <a:cxnSpLocks/>
          </p:cNvCxnSpPr>
          <p:nvPr/>
        </p:nvCxnSpPr>
        <p:spPr>
          <a:xfrm flipH="1">
            <a:off x="843278" y="4446872"/>
            <a:ext cx="421640" cy="294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0CFB7A-30F0-2663-AADC-57E72D3E3055}"/>
              </a:ext>
            </a:extLst>
          </p:cNvPr>
          <p:cNvSpPr txBox="1"/>
          <p:nvPr/>
        </p:nvSpPr>
        <p:spPr>
          <a:xfrm>
            <a:off x="203200" y="1268876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records with null values for total death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218157-ABFD-34F0-DF7F-1006D6206E6C}"/>
              </a:ext>
            </a:extLst>
          </p:cNvPr>
          <p:cNvSpPr/>
          <p:nvPr/>
        </p:nvSpPr>
        <p:spPr>
          <a:xfrm>
            <a:off x="1376679" y="1907975"/>
            <a:ext cx="1539240" cy="10007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AB90DC-0762-6892-EB72-F31FF029AA6B}"/>
              </a:ext>
            </a:extLst>
          </p:cNvPr>
          <p:cNvCxnSpPr>
            <a:cxnSpLocks/>
          </p:cNvCxnSpPr>
          <p:nvPr/>
        </p:nvCxnSpPr>
        <p:spPr>
          <a:xfrm flipV="1">
            <a:off x="5476240" y="1592041"/>
            <a:ext cx="0" cy="3444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CA4906-CB66-6ED9-5CC6-9E962AC33D36}"/>
              </a:ext>
            </a:extLst>
          </p:cNvPr>
          <p:cNvSpPr txBox="1"/>
          <p:nvPr/>
        </p:nvSpPr>
        <p:spPr>
          <a:xfrm>
            <a:off x="4361335" y="965932"/>
            <a:ext cx="282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records with non null values for total death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ace mask and a sign&#10;&#10;Description automatically generated">
            <a:extLst>
              <a:ext uri="{FF2B5EF4-FFF2-40B4-BE49-F238E27FC236}">
                <a16:creationId xmlns:a16="http://schemas.microsoft.com/office/drawing/2014/main" id="{7AA33E1B-EA0B-0EF0-E315-1B1B1C40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5" t="16070" r="4402" b="14584"/>
          <a:stretch/>
        </p:blipFill>
        <p:spPr>
          <a:xfrm>
            <a:off x="11404914" y="69091"/>
            <a:ext cx="680092" cy="634753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3BBD4-729C-3DED-3865-6E7F83E6DE9B}"/>
              </a:ext>
            </a:extLst>
          </p:cNvPr>
          <p:cNvSpPr txBox="1"/>
          <p:nvPr/>
        </p:nvSpPr>
        <p:spPr>
          <a:xfrm>
            <a:off x="203200" y="241697"/>
            <a:ext cx="4612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eural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entury Gothic (Body)"/>
              </a:rPr>
              <a:t>et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038DDC-CE52-798D-0E3D-E48C9B6BADCC}"/>
              </a:ext>
            </a:extLst>
          </p:cNvPr>
          <p:cNvCxnSpPr>
            <a:cxnSpLocks/>
          </p:cNvCxnSpPr>
          <p:nvPr/>
        </p:nvCxnSpPr>
        <p:spPr>
          <a:xfrm>
            <a:off x="203200" y="1017402"/>
            <a:ext cx="3108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9CC86-3D90-F42B-3428-F68932675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1017402"/>
            <a:ext cx="11333166" cy="57085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E9B7B3-6745-8FD9-0B25-BDB12B5F9093}"/>
              </a:ext>
            </a:extLst>
          </p:cNvPr>
          <p:cNvSpPr/>
          <p:nvPr/>
        </p:nvSpPr>
        <p:spPr>
          <a:xfrm>
            <a:off x="6959600" y="2082800"/>
            <a:ext cx="1625600" cy="1168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7B72BD-3A1D-6656-ABCB-37ABA4F25E27}"/>
              </a:ext>
            </a:extLst>
          </p:cNvPr>
          <p:cNvCxnSpPr/>
          <p:nvPr/>
        </p:nvCxnSpPr>
        <p:spPr>
          <a:xfrm flipV="1">
            <a:off x="8585200" y="1848399"/>
            <a:ext cx="254000" cy="2344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DC4ED6-A5EF-2A7B-B9C5-5936D2E02805}"/>
              </a:ext>
            </a:extLst>
          </p:cNvPr>
          <p:cNvSpPr txBox="1"/>
          <p:nvPr/>
        </p:nvSpPr>
        <p:spPr>
          <a:xfrm>
            <a:off x="7863840" y="1268876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 model created using training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B12464-35B4-C887-0422-E3354436E188}"/>
              </a:ext>
            </a:extLst>
          </p:cNvPr>
          <p:cNvSpPr/>
          <p:nvPr/>
        </p:nvSpPr>
        <p:spPr>
          <a:xfrm>
            <a:off x="1066800" y="3657600"/>
            <a:ext cx="1899920" cy="11988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F398C-3422-F344-E602-4F8918EDEE2C}"/>
              </a:ext>
            </a:extLst>
          </p:cNvPr>
          <p:cNvSpPr txBox="1"/>
          <p:nvPr/>
        </p:nvSpPr>
        <p:spPr>
          <a:xfrm>
            <a:off x="203200" y="4856480"/>
            <a:ext cx="1412240" cy="177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 model created using training data</a:t>
            </a: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B857FC-4E23-A35A-5845-18D2356C97BA}"/>
              </a:ext>
            </a:extLst>
          </p:cNvPr>
          <p:cNvSpPr/>
          <p:nvPr/>
        </p:nvSpPr>
        <p:spPr>
          <a:xfrm>
            <a:off x="4462781" y="1966253"/>
            <a:ext cx="1539240" cy="10007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A2137-2D3A-D079-BACF-21C5A054C6F1}"/>
              </a:ext>
            </a:extLst>
          </p:cNvPr>
          <p:cNvCxnSpPr>
            <a:cxnSpLocks/>
          </p:cNvCxnSpPr>
          <p:nvPr/>
        </p:nvCxnSpPr>
        <p:spPr>
          <a:xfrm flipH="1" flipV="1">
            <a:off x="995680" y="2001520"/>
            <a:ext cx="177800" cy="214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D09535-492A-217F-191E-35F392C8CB3E}"/>
              </a:ext>
            </a:extLst>
          </p:cNvPr>
          <p:cNvCxnSpPr>
            <a:cxnSpLocks/>
          </p:cNvCxnSpPr>
          <p:nvPr/>
        </p:nvCxnSpPr>
        <p:spPr>
          <a:xfrm flipH="1">
            <a:off x="751840" y="4561840"/>
            <a:ext cx="421640" cy="294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0CFB7A-30F0-2663-AADC-57E72D3E3055}"/>
              </a:ext>
            </a:extLst>
          </p:cNvPr>
          <p:cNvSpPr txBox="1"/>
          <p:nvPr/>
        </p:nvSpPr>
        <p:spPr>
          <a:xfrm>
            <a:off x="203200" y="1268876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records with null values for total death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218157-ABFD-34F0-DF7F-1006D6206E6C}"/>
              </a:ext>
            </a:extLst>
          </p:cNvPr>
          <p:cNvSpPr/>
          <p:nvPr/>
        </p:nvSpPr>
        <p:spPr>
          <a:xfrm>
            <a:off x="1173480" y="1999752"/>
            <a:ext cx="1539240" cy="10007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AB90DC-0762-6892-EB72-F31FF029AA6B}"/>
              </a:ext>
            </a:extLst>
          </p:cNvPr>
          <p:cNvCxnSpPr>
            <a:cxnSpLocks/>
          </p:cNvCxnSpPr>
          <p:nvPr/>
        </p:nvCxnSpPr>
        <p:spPr>
          <a:xfrm flipV="1">
            <a:off x="5628640" y="1657074"/>
            <a:ext cx="0" cy="3444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CA4906-CB66-6ED9-5CC6-9E962AC33D36}"/>
              </a:ext>
            </a:extLst>
          </p:cNvPr>
          <p:cNvSpPr txBox="1"/>
          <p:nvPr/>
        </p:nvSpPr>
        <p:spPr>
          <a:xfrm>
            <a:off x="4815840" y="1038630"/>
            <a:ext cx="282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records with non null values for total death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625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 (Body)</vt:lpstr>
      <vt:lpstr>Chiller</vt:lpstr>
      <vt:lpstr>Copperplate Gothic Bold</vt:lpstr>
      <vt:lpstr>Copperplate Gothic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 Sini George</dc:creator>
  <cp:lastModifiedBy>Abdel Sini George</cp:lastModifiedBy>
  <cp:revision>1</cp:revision>
  <dcterms:created xsi:type="dcterms:W3CDTF">2023-08-10T18:58:16Z</dcterms:created>
  <dcterms:modified xsi:type="dcterms:W3CDTF">2023-08-11T13:53:46Z</dcterms:modified>
</cp:coreProperties>
</file>