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sldIdLst>
    <p:sldId id="256" r:id="rId2"/>
    <p:sldId id="2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 varScale="1">
        <p:scale>
          <a:sx n="69" d="100"/>
          <a:sy n="69" d="100"/>
        </p:scale>
        <p:origin x="-94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681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0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xmlns="" val="3316229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5316116" cy="1495525"/>
          </a:xfrm>
        </p:spPr>
        <p:txBody>
          <a:bodyPr/>
          <a:lstStyle/>
          <a:p>
            <a:r>
              <a:rPr lang="en-GB" dirty="0" smtClean="0"/>
              <a:t>Tech-Talk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2819400"/>
            <a:ext cx="5035223" cy="726458"/>
          </a:xfrm>
        </p:spPr>
        <p:txBody>
          <a:bodyPr/>
          <a:lstStyle/>
          <a:p>
            <a:r>
              <a:rPr lang="en-GB" dirty="0" smtClean="0"/>
              <a:t>ESB-RTP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4343400"/>
            <a:ext cx="5035223" cy="9247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ver Description"/>
                <a:ea typeface="+mn-ea"/>
                <a:cs typeface="+mn-cs"/>
              </a:rPr>
              <a:t>Dewashish Phate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Write down your dearest quote, famous saying,   anything.....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pic>
        <p:nvPicPr>
          <p:cNvPr id="1026" name="Picture 0" descr="Wisdom Quo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472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48470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 smtClean="0"/>
              <a:t>Agenda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CRD Insurance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SCF 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ESB Challenges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Something New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Fun facts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Task</a:t>
            </a:r>
          </a:p>
          <a:p>
            <a:pPr>
              <a:buFont typeface="Wingdings" pitchFamily="2" charset="2"/>
              <a:buChar char="v"/>
            </a:pPr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8609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Documentation 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Awareness</a:t>
            </a:r>
          </a:p>
          <a:p>
            <a:pPr>
              <a:buFont typeface="Wingdings" pitchFamily="2" charset="2"/>
              <a:buChar char="§"/>
            </a:pPr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Knowledge Share</a:t>
            </a:r>
          </a:p>
          <a:p>
            <a:pPr>
              <a:buFont typeface="Wingdings" pitchFamily="2" charset="2"/>
              <a:buChar char="§"/>
            </a:pPr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Learning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CRD Insurance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2819400"/>
            <a:ext cx="1433207" cy="466281"/>
          </a:xfrm>
          <a:prstGeom prst="rect">
            <a:avLst/>
          </a:prstGeom>
          <a:solidFill>
            <a:srgbClr val="6AC17B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810319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805854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DTP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496119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491654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OTP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2819400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ESB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52600" y="3048000"/>
            <a:ext cx="1295400" cy="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3733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10000" y="3281065"/>
            <a:ext cx="0" cy="452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19800" y="2819400"/>
            <a:ext cx="31858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814935"/>
            <a:ext cx="3352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Common Platform ms 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4495800" y="3050233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3600" y="1981200"/>
            <a:ext cx="3276600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dirty="0" smtClean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43600" y="1981200"/>
            <a:ext cx="32766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</a:t>
            </a:r>
            <a:r>
              <a:rPr lang="en-GB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tp</a:t>
            </a:r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GB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esb</a:t>
            </a:r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GB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reqlogger</a:t>
            </a:r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-ms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810000" y="2209800"/>
            <a:ext cx="2133600" cy="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0000" y="2209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14800" y="24384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1148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48200" y="24384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uuid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4648200" y="31242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Payload</a:t>
            </a:r>
            <a:endParaRPr lang="en-GB" dirty="0"/>
          </a:p>
        </p:txBody>
      </p:sp>
      <p:sp>
        <p:nvSpPr>
          <p:cNvPr id="65" name="Oval 64"/>
          <p:cNvSpPr/>
          <p:nvPr/>
        </p:nvSpPr>
        <p:spPr>
          <a:xfrm>
            <a:off x="9144000" y="1371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9296400" y="1524000"/>
            <a:ext cx="4953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GB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OTP</a:t>
            </a:r>
          </a:p>
          <a:p>
            <a:r>
              <a:rPr lang="en-GB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DB</a:t>
            </a:r>
            <a:endParaRPr lang="en-GB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2200" y="4576465"/>
            <a:ext cx="31858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6000" y="4572000"/>
            <a:ext cx="3352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Common Platform ms 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4200" y="4572000"/>
            <a:ext cx="1433207" cy="466281"/>
          </a:xfrm>
          <a:prstGeom prst="rect">
            <a:avLst/>
          </a:prstGeom>
          <a:solidFill>
            <a:srgbClr val="6AC17B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4200" y="4572000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ESB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2" name="Straight Arrow Connector 71"/>
          <p:cNvCxnSpPr>
            <a:endCxn id="70" idx="3"/>
          </p:cNvCxnSpPr>
          <p:nvPr/>
        </p:nvCxnSpPr>
        <p:spPr>
          <a:xfrm flipH="1" flipV="1">
            <a:off x="4572000" y="4802833"/>
            <a:ext cx="1600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7200" y="4562919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7200" y="4558454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DTP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" y="5338465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" y="5334000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LTP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1" name="Straight Arrow Connector 80"/>
          <p:cNvCxnSpPr>
            <a:stCxn id="70" idx="1"/>
            <a:endCxn id="77" idx="3"/>
          </p:cNvCxnSpPr>
          <p:nvPr/>
        </p:nvCxnSpPr>
        <p:spPr>
          <a:xfrm flipH="1" flipV="1">
            <a:off x="1905000" y="4789287"/>
            <a:ext cx="1219200" cy="13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24200" y="5338465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24200" y="5334000"/>
            <a:ext cx="17526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TP-26-ms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3810000" y="5029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905000" y="5562600"/>
            <a:ext cx="1219200" cy="13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209800" y="44196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Retry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2743200" y="1219200"/>
            <a:ext cx="3352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+mj-lt"/>
              </a:rPr>
              <a:t>Transaction flow</a:t>
            </a:r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GB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67200" y="2297668"/>
            <a:ext cx="1433207" cy="466281"/>
          </a:xfrm>
          <a:prstGeom prst="rect">
            <a:avLst/>
          </a:prstGeom>
          <a:solidFill>
            <a:srgbClr val="6AC17B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297668"/>
            <a:ext cx="1981200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2297668"/>
            <a:ext cx="2362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OTP Client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2297668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ESB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8000" y="2526268"/>
            <a:ext cx="1219200" cy="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5715000" y="2528501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2602468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Payload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2288587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400" y="2284122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DTP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3200" y="1219200"/>
            <a:ext cx="3352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+mj-lt"/>
              </a:rPr>
              <a:t>       Static flow</a:t>
            </a:r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GB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3733800"/>
            <a:ext cx="579120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+mj-lt"/>
              </a:rPr>
              <a:t>Log files</a:t>
            </a:r>
          </a:p>
          <a:p>
            <a:endParaRPr lang="en-GB" sz="2400" b="1" dirty="0" smtClean="0">
              <a:ln w="18415" cmpd="sng">
                <a:solidFill>
                  <a:srgbClr val="FFFFFF"/>
                </a:solidFill>
                <a:prstDash val="solid"/>
              </a:ln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tradeport_dtp_to_otpms_insurepod.log</a:t>
            </a:r>
            <a:endParaRPr lang="en-GB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tradeport_otp_to_otpms_insurepod.log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tradeport_otp_to_dtp_insurepod.log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tradeport_otp_to_ltp_insurepod.log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tradeport_otp_to_dtp_static_insurepod.log</a:t>
            </a:r>
            <a:endParaRPr lang="en-GB" sz="1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SCF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918546"/>
            <a:ext cx="1433207" cy="466281"/>
          </a:xfrm>
          <a:prstGeom prst="rect">
            <a:avLst/>
          </a:prstGeom>
          <a:solidFill>
            <a:srgbClr val="6AC17B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918546"/>
            <a:ext cx="1447800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906878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S2B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918546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ESB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2147146"/>
            <a:ext cx="1219200" cy="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638800" y="2149379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91200" y="2223346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Payload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1909465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1905000"/>
            <a:ext cx="1600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OTP-MS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1219200"/>
            <a:ext cx="3352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+mj-lt"/>
              </a:rPr>
              <a:t>       Notification flow</a:t>
            </a:r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GB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3671146"/>
            <a:ext cx="1433207" cy="466281"/>
          </a:xfrm>
          <a:prstGeom prst="rect">
            <a:avLst/>
          </a:prstGeom>
          <a:solidFill>
            <a:srgbClr val="6AC17B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3671146"/>
            <a:ext cx="1447800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3657600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S2B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3671146"/>
            <a:ext cx="1447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ESB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1200" y="3975946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Payload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934200" y="3662065"/>
            <a:ext cx="1433207" cy="466281"/>
          </a:xfrm>
          <a:prstGeom prst="rect">
            <a:avLst/>
          </a:prstGeom>
          <a:solidFill>
            <a:srgbClr val="2890C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900" b="1" baseline="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34200" y="3657600"/>
            <a:ext cx="1600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OTP-MS</a:t>
            </a:r>
            <a:endParaRPr lang="en-GB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2" idx="1"/>
            <a:endCxn id="17" idx="3"/>
          </p:cNvCxnSpPr>
          <p:nvPr/>
        </p:nvCxnSpPr>
        <p:spPr>
          <a:xfrm flipH="1">
            <a:off x="5638800" y="3888433"/>
            <a:ext cx="1295400" cy="13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16" idx="3"/>
          </p:cNvCxnSpPr>
          <p:nvPr/>
        </p:nvCxnSpPr>
        <p:spPr>
          <a:xfrm flipH="1" flipV="1">
            <a:off x="2971800" y="3888433"/>
            <a:ext cx="1219200" cy="13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2745078"/>
            <a:ext cx="4495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+mj-lt"/>
              </a:rPr>
              <a:t>Acknowledgement flow</a:t>
            </a:r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GB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" y="4724400"/>
            <a:ext cx="5791200" cy="13542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+mj-lt"/>
              </a:rPr>
              <a:t>Log files</a:t>
            </a:r>
          </a:p>
          <a:p>
            <a:endParaRPr lang="en-GB" sz="2400" b="1" dirty="0" smtClean="0">
              <a:ln w="18415" cmpd="sng">
                <a:solidFill>
                  <a:srgbClr val="FFFFFF"/>
                </a:solidFill>
                <a:prstDash val="solid"/>
              </a:ln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tradeport_otpms_to_s2b_scf.log	</a:t>
            </a:r>
            <a:endParaRPr lang="en-GB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tradeport_s2b_to_otpms_scf.log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6200" y="4431268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Authentication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ESB Challenges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Logging(Efficient)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Request logger ms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Code consistency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Something New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Message </a:t>
            </a:r>
            <a:r>
              <a:rPr lang="en-GB" dirty="0" err="1" smtClean="0"/>
              <a:t>Enricher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Logreader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 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First computer Bug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Excepetion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Programmer and coder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first programmer - </a:t>
            </a:r>
            <a:r>
              <a:rPr lang="en-GB" dirty="0" err="1" smtClean="0"/>
              <a:t>Ada</a:t>
            </a:r>
            <a:r>
              <a:rPr lang="en-GB" dirty="0" smtClean="0"/>
              <a:t> Lovelace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ndardChartered_GlobalTemplate_Edit" id="{F6B87342-6B81-4D6D-A50D-E2D2D73676CB}" vid="{2987BD1D-0BCF-44F0-BC5D-89E75A8139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146</Words>
  <Application>Microsoft Office PowerPoint</Application>
  <PresentationFormat>A4 Paper (210x297 mm)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Tech-Talk</vt:lpstr>
      <vt:lpstr>Contents</vt:lpstr>
      <vt:lpstr>Agenda</vt:lpstr>
      <vt:lpstr>CRD Insurance</vt:lpstr>
      <vt:lpstr>Slide 4</vt:lpstr>
      <vt:lpstr>SCF</vt:lpstr>
      <vt:lpstr>   ESB Challenges </vt:lpstr>
      <vt:lpstr>Something New</vt:lpstr>
      <vt:lpstr>Fun Facts</vt:lpstr>
      <vt:lpstr>Task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2017-07-31T16:27:52Z</dcterms:created>
  <dcterms:modified xsi:type="dcterms:W3CDTF">2017-08-02T06:23:30Z</dcterms:modified>
</cp:coreProperties>
</file>