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sldIdLst>
    <p:sldId id="256" r:id="rId2"/>
    <p:sldId id="257" r:id="rId3"/>
    <p:sldId id="358" r:id="rId4"/>
    <p:sldId id="397" r:id="rId5"/>
    <p:sldId id="366" r:id="rId6"/>
    <p:sldId id="367" r:id="rId7"/>
    <p:sldId id="368" r:id="rId8"/>
    <p:sldId id="391" r:id="rId9"/>
    <p:sldId id="372" r:id="rId10"/>
    <p:sldId id="393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434" autoAdjust="0"/>
  </p:normalViewPr>
  <p:slideViewPr>
    <p:cSldViewPr showGuides="1">
      <p:cViewPr varScale="1">
        <p:scale>
          <a:sx n="69" d="100"/>
          <a:sy n="69" d="100"/>
        </p:scale>
        <p:origin x="-96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681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8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08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 smtClean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xmlns="" val="3316229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187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38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4092" y="6370184"/>
            <a:ext cx="946930" cy="361884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 smtClean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  <a:endParaRPr lang="en-GB" sz="900" baseline="0" dirty="0">
              <a:solidFill>
                <a:srgbClr val="6D6E7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5316116" cy="1495525"/>
          </a:xfrm>
        </p:spPr>
        <p:txBody>
          <a:bodyPr/>
          <a:lstStyle/>
          <a:p>
            <a:r>
              <a:rPr lang="en-GB" dirty="0" smtClean="0"/>
              <a:t>Tech-Talk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2819400"/>
            <a:ext cx="5035223" cy="726458"/>
          </a:xfrm>
        </p:spPr>
        <p:txBody>
          <a:bodyPr/>
          <a:lstStyle/>
          <a:p>
            <a:r>
              <a:rPr lang="en-GB" dirty="0" smtClean="0"/>
              <a:t>Introduction </a:t>
            </a:r>
            <a:r>
              <a:rPr lang="en-GB" dirty="0" smtClean="0"/>
              <a:t>to </a:t>
            </a:r>
            <a:r>
              <a:rPr lang="en-GB" dirty="0" smtClean="0"/>
              <a:t>Drools Engine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4343400"/>
            <a:ext cx="5035223" cy="9247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noProof="0" dirty="0" smtClean="0">
                <a:solidFill>
                  <a:schemeClr val="bg2"/>
                </a:solidFill>
                <a:latin typeface="Cover Description"/>
              </a:rPr>
              <a:t>Wasim Akbar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ver Descrip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slide_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9677" t="15292" r="4301" b="5855"/>
          <a:stretch>
            <a:fillRect/>
          </a:stretch>
        </p:blipFill>
        <p:spPr>
          <a:xfrm>
            <a:off x="1219200" y="1219200"/>
            <a:ext cx="73152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dirty="0" smtClean="0"/>
              <a:t>Rule Engine</a:t>
            </a:r>
            <a:endParaRPr lang="en-GB" sz="2400" dirty="0" smtClean="0"/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KIE</a:t>
            </a:r>
            <a:endParaRPr lang="en-GB" sz="2400" dirty="0" smtClean="0"/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Introduction to </a:t>
            </a:r>
            <a:r>
              <a:rPr lang="en-GB" sz="2400" dirty="0" err="1" smtClean="0"/>
              <a:t>JBoss</a:t>
            </a:r>
            <a:r>
              <a:rPr lang="en-GB" sz="2400" dirty="0" smtClean="0"/>
              <a:t> Drools</a:t>
            </a:r>
            <a:endParaRPr lang="en-GB" sz="2400" dirty="0" smtClean="0"/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Drools Rule Language</a:t>
            </a:r>
            <a:endParaRPr lang="en-GB" sz="2400" dirty="0" smtClean="0"/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Questions</a:t>
            </a:r>
          </a:p>
          <a:p>
            <a:endParaRPr lang="en-GB" sz="2400" dirty="0" smtClean="0"/>
          </a:p>
          <a:p>
            <a:pPr>
              <a:buFont typeface="Wingdings" pitchFamily="2" charset="2"/>
              <a:buChar char="v"/>
            </a:pPr>
            <a:endParaRPr lang="en-GB" sz="2400" dirty="0" smtClean="0"/>
          </a:p>
          <a:p>
            <a:pPr>
              <a:buFont typeface="Wingdings" pitchFamily="2" charset="2"/>
              <a:buChar char="v"/>
            </a:pPr>
            <a:endParaRPr lang="en-GB" sz="2400" dirty="0" smtClean="0"/>
          </a:p>
          <a:p>
            <a:pPr>
              <a:buFont typeface="Wingdings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8609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Rule Engine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</a:rPr>
              <a:t>Rule</a:t>
            </a: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Set of constraint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Business Policy</a:t>
            </a:r>
            <a:endParaRPr lang="en-GB" dirty="0" smtClean="0"/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81000" y="2819400"/>
            <a:ext cx="86106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8686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Rule Engine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Ontology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Rules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Data</a:t>
            </a:r>
            <a:endParaRPr lang="en-GB" dirty="0" smtClean="0"/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3048000"/>
            <a:ext cx="89154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89916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JBoss</a:t>
            </a:r>
            <a:r>
              <a:rPr lang="en-GB" dirty="0" smtClean="0"/>
              <a:t> Drools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Drools</a:t>
            </a:r>
            <a:endParaRPr lang="en-GB" dirty="0" smtClean="0"/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JBPM</a:t>
            </a:r>
            <a:endParaRPr lang="en-GB" dirty="0" smtClean="0"/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err="1" smtClean="0"/>
              <a:t>OptaPlanner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Drools Workbench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err="1" smtClean="0"/>
              <a:t>UberFire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981200"/>
            <a:ext cx="52768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JBoss</a:t>
            </a:r>
            <a:r>
              <a:rPr lang="en-GB" dirty="0" smtClean="0"/>
              <a:t> Drools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43000"/>
            <a:ext cx="9355238" cy="5181600"/>
          </a:xfrm>
        </p:spPr>
        <p:txBody>
          <a:bodyPr/>
          <a:lstStyle/>
          <a:p>
            <a:endParaRPr lang="en-GB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GB" dirty="0" err="1" smtClean="0"/>
              <a:t>Guvnor</a:t>
            </a:r>
            <a:r>
              <a:rPr lang="en-GB" dirty="0" smtClean="0"/>
              <a:t> – Rule Manager</a:t>
            </a:r>
          </a:p>
          <a:p>
            <a:pPr marL="342900" indent="-342900">
              <a:buFont typeface="Wingdings" pitchFamily="2" charset="2"/>
              <a:buChar char="q"/>
            </a:pPr>
            <a:endParaRPr lang="en-GB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GB" dirty="0" smtClean="0"/>
              <a:t>Drools Expert – Rule Engine</a:t>
            </a:r>
          </a:p>
          <a:p>
            <a:pPr marL="342900" indent="-342900">
              <a:buFont typeface="Wingdings" pitchFamily="2" charset="2"/>
              <a:buChar char="q"/>
            </a:pPr>
            <a:endParaRPr lang="en-GB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GB" dirty="0" smtClean="0"/>
              <a:t>Flow  - Process &amp; Workflow</a:t>
            </a:r>
          </a:p>
          <a:p>
            <a:pPr marL="342900" indent="-342900">
              <a:buFont typeface="Wingdings" pitchFamily="2" charset="2"/>
              <a:buChar char="q"/>
            </a:pPr>
            <a:endParaRPr lang="en-GB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GB" dirty="0" smtClean="0"/>
              <a:t>Fusion – Event Processing</a:t>
            </a:r>
            <a:endParaRPr lang="en-GB" dirty="0" smtClean="0"/>
          </a:p>
          <a:p>
            <a:pPr marL="342900" indent="-342900">
              <a:buFont typeface="Wingdings" pitchFamily="2" charset="2"/>
              <a:buChar char="q"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Drools </a:t>
            </a:r>
            <a:r>
              <a:rPr lang="en-GB" dirty="0" err="1" smtClean="0"/>
              <a:t>Guvnor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Web based rule management ,storage , editing and deployment environment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Rule Editing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Version Control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Categorization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Build &amp; Deploy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Results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Drools Expert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066800"/>
            <a:ext cx="9259747" cy="510321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Declarative , Rule Based Environment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err="1" smtClean="0"/>
              <a:t>Rete</a:t>
            </a:r>
            <a:r>
              <a:rPr lang="en-GB" dirty="0" smtClean="0"/>
              <a:t> Algorithm</a:t>
            </a:r>
          </a:p>
          <a:p>
            <a:endParaRPr lang="en-GB" sz="2200" dirty="0" smtClean="0">
              <a:solidFill>
                <a:schemeClr val="accent1"/>
              </a:solidFill>
            </a:endParaRPr>
          </a:p>
          <a:p>
            <a:r>
              <a:rPr lang="en-GB" sz="2200" dirty="0" smtClean="0">
                <a:solidFill>
                  <a:schemeClr val="accent1"/>
                </a:solidFill>
              </a:rPr>
              <a:t>Drools Rule Format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Drools Rule Language (DRL)</a:t>
            </a: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Domain Specific Language (DSL)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Decision Tables</a:t>
            </a:r>
            <a:endParaRPr lang="en-GB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Guided Rule Editor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XML</a:t>
            </a:r>
          </a:p>
          <a:p>
            <a:endParaRPr lang="en-GB" sz="2200" dirty="0" smtClean="0">
              <a:solidFill>
                <a:schemeClr val="accent1"/>
              </a:solidFill>
            </a:endParaRPr>
          </a:p>
          <a:p>
            <a:endParaRPr lang="en-GB" sz="2200" dirty="0" smtClean="0">
              <a:solidFill>
                <a:schemeClr val="accent1"/>
              </a:solidFill>
            </a:endParaRPr>
          </a:p>
          <a:p>
            <a:endParaRPr lang="en-GB" sz="2200" dirty="0" smtClean="0">
              <a:solidFill>
                <a:schemeClr val="accent1"/>
              </a:solidFill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Drools Rule Language(DRL)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143000"/>
            <a:ext cx="9259747" cy="5027011"/>
          </a:xfrm>
        </p:spPr>
        <p:txBody>
          <a:bodyPr>
            <a:normAutofit/>
          </a:bodyPr>
          <a:lstStyle/>
          <a:p>
            <a:endParaRPr lang="en-GB" sz="24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9067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tandardChartered_GlobalTemplate_Edit" id="{F6B87342-6B81-4D6D-A50D-E2D2D73676CB}" vid="{2987BD1D-0BCF-44F0-BC5D-89E75A8139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A4 Paper (210x297 mm)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Tech-Talk</vt:lpstr>
      <vt:lpstr>Contents</vt:lpstr>
      <vt:lpstr>Rule Engine</vt:lpstr>
      <vt:lpstr>Rule Engine</vt:lpstr>
      <vt:lpstr>Introduction to JBoss Drools</vt:lpstr>
      <vt:lpstr>JBoss Drools</vt:lpstr>
      <vt:lpstr>Drools Guvnor</vt:lpstr>
      <vt:lpstr>Drools Expert</vt:lpstr>
      <vt:lpstr>Drools Rule Language(DRL)</vt:lpstr>
      <vt:lpstr>Slide 9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2017-07-31T16:27:52Z</dcterms:created>
  <dcterms:modified xsi:type="dcterms:W3CDTF">2017-08-22T15:10:25Z</dcterms:modified>
</cp:coreProperties>
</file>