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sldIdLst>
    <p:sldId id="256" r:id="rId2"/>
    <p:sldId id="257" r:id="rId3"/>
    <p:sldId id="366" r:id="rId4"/>
    <p:sldId id="367" r:id="rId5"/>
    <p:sldId id="368" r:id="rId6"/>
    <p:sldId id="372" r:id="rId7"/>
    <p:sldId id="394" r:id="rId8"/>
    <p:sldId id="393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434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</a:p>
        </p:txBody>
      </p:sp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5316116" cy="1495525"/>
          </a:xfrm>
        </p:spPr>
        <p:txBody>
          <a:bodyPr/>
          <a:lstStyle/>
          <a:p>
            <a:r>
              <a:rPr lang="en-GB" dirty="0"/>
              <a:t>Tech-Talk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2819400"/>
            <a:ext cx="5035223" cy="726458"/>
          </a:xfrm>
        </p:spPr>
        <p:txBody>
          <a:bodyPr/>
          <a:lstStyle/>
          <a:p>
            <a:r>
              <a:rPr lang="en-GB" dirty="0"/>
              <a:t>Introduction to  JBPM </a:t>
            </a:r>
          </a:p>
          <a:p>
            <a:r>
              <a:rPr lang="en-GB" dirty="0"/>
              <a:t>(</a:t>
            </a:r>
            <a:r>
              <a:rPr lang="en-GB" dirty="0" err="1"/>
              <a:t>JBoss</a:t>
            </a:r>
            <a:r>
              <a:rPr lang="en-GB" dirty="0"/>
              <a:t> Business Process Management)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4343400"/>
            <a:ext cx="5035223" cy="9247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noProof="0" dirty="0">
                <a:solidFill>
                  <a:schemeClr val="bg2"/>
                </a:solidFill>
                <a:latin typeface="Cover Description"/>
              </a:rPr>
              <a:t>Wasim Akbar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ver Descrip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37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400" dirty="0"/>
              <a:t>KIE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/>
              <a:t>Introduction to JBPM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Process Languages</a:t>
            </a:r>
            <a:endParaRPr lang="en-GB" sz="2400" dirty="0"/>
          </a:p>
          <a:p>
            <a:pPr>
              <a:buFont typeface="Wingdings" pitchFamily="2" charset="2"/>
              <a:buChar char="v"/>
            </a:pPr>
            <a:r>
              <a:rPr lang="en-GB" sz="2400" dirty="0"/>
              <a:t>Questions</a:t>
            </a:r>
          </a:p>
          <a:p>
            <a:endParaRPr lang="en-GB" sz="2400" dirty="0"/>
          </a:p>
          <a:p>
            <a:pPr>
              <a:buFont typeface="Wingdings" pitchFamily="2" charset="2"/>
              <a:buChar char="v"/>
            </a:pPr>
            <a:endParaRPr lang="en-GB" sz="2400" dirty="0"/>
          </a:p>
          <a:p>
            <a:pPr>
              <a:buFont typeface="Wingdings" pitchFamily="2" charset="2"/>
              <a:buChar char="v"/>
            </a:pPr>
            <a:endParaRPr lang="en-GB" sz="2400" dirty="0"/>
          </a:p>
          <a:p>
            <a:pPr>
              <a:buFont typeface="Wingdings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091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IKIE (Knowledge is Everything)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/>
              <a:t>Drools</a:t>
            </a:r>
          </a:p>
          <a:p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dirty="0"/>
              <a:t>JBPM</a:t>
            </a:r>
          </a:p>
          <a:p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dirty="0" err="1"/>
              <a:t>OptaPlanner</a:t>
            </a:r>
            <a:endParaRPr lang="en-GB" dirty="0"/>
          </a:p>
          <a:p>
            <a:pPr>
              <a:buFont typeface="Wingdings" pitchFamily="2" charset="2"/>
              <a:buChar char="q"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dirty="0"/>
              <a:t>Drools Workbench</a:t>
            </a:r>
          </a:p>
          <a:p>
            <a:pPr>
              <a:buFont typeface="Wingdings" pitchFamily="2" charset="2"/>
              <a:buChar char="q"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dirty="0" err="1"/>
              <a:t>UberFire</a:t>
            </a:r>
            <a:endParaRPr lang="en-GB" dirty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981200"/>
            <a:ext cx="52768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JBPM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43000"/>
            <a:ext cx="9355238" cy="5181600"/>
          </a:xfrm>
        </p:spPr>
        <p:txBody>
          <a:bodyPr/>
          <a:lstStyle/>
          <a:p>
            <a:endParaRPr lang="en-GB" sz="2400" dirty="0">
              <a:solidFill>
                <a:schemeClr val="accent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Workflow &amp; BPM Engine</a:t>
            </a:r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Graphical Diagram</a:t>
            </a:r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Execution Flow</a:t>
            </a:r>
            <a:endParaRPr lang="en-GB" dirty="0"/>
          </a:p>
          <a:p>
            <a:pPr marL="0" indent="0"/>
            <a:endParaRPr lang="en-GB" dirty="0"/>
          </a:p>
          <a:p>
            <a:pPr marL="342900" indent="-342900">
              <a:buFont typeface="Wingdings" pitchFamily="2" charset="2"/>
              <a:buChar char="q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JPDL</a:t>
            </a:r>
            <a:endParaRPr lang="en-GB" dirty="0"/>
          </a:p>
          <a:p>
            <a:pPr>
              <a:buFont typeface="Wingdings" pitchFamily="2" charset="2"/>
              <a:buChar char="q"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BPMN 2.0</a:t>
            </a:r>
            <a:endParaRPr lang="en-GB" dirty="0"/>
          </a:p>
          <a:p>
            <a:endParaRPr lang="en-GB" dirty="0"/>
          </a:p>
          <a:p>
            <a:pPr marL="0" indent="0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BPMN 2.0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143000"/>
            <a:ext cx="9259747" cy="5027011"/>
          </a:xfrm>
        </p:spPr>
        <p:txBody>
          <a:bodyPr>
            <a:normAutofit/>
          </a:bodyPr>
          <a:lstStyle/>
          <a:p>
            <a:endParaRPr lang="en-GB" sz="2400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GB" dirty="0"/>
          </a:p>
          <a:p>
            <a:pPr>
              <a:buFont typeface="Wingdings" pitchFamily="2" charset="2"/>
              <a:buChar char="q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51" y="1179342"/>
            <a:ext cx="782002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2.0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68" y="1322388"/>
            <a:ext cx="8651652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4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slide_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9677" t="15292" r="4301" b="5855"/>
          <a:stretch>
            <a:fillRect/>
          </a:stretch>
        </p:blipFill>
        <p:spPr>
          <a:xfrm>
            <a:off x="1219200" y="1219200"/>
            <a:ext cx="7315200" cy="5029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Chartered_GlobalTemplate_Edit" id="{F6B87342-6B81-4D6D-A50D-E2D2D73676CB}" vid="{2987BD1D-0BCF-44F0-BC5D-89E75A8139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A4 Paper (210x297 mm)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ＭＳ Ｐゴシック</vt:lpstr>
      <vt:lpstr>Arial</vt:lpstr>
      <vt:lpstr>Body Level 1</vt:lpstr>
      <vt:lpstr>Body Level 2</vt:lpstr>
      <vt:lpstr>Body Level 3</vt:lpstr>
      <vt:lpstr>Body Level 4</vt:lpstr>
      <vt:lpstr>Body Level 5</vt:lpstr>
      <vt:lpstr>Courier New</vt:lpstr>
      <vt:lpstr>Cover Description</vt:lpstr>
      <vt:lpstr>Cover Title</vt:lpstr>
      <vt:lpstr>Slide Heading</vt:lpstr>
      <vt:lpstr>Wingdings</vt:lpstr>
      <vt:lpstr>Blank</vt:lpstr>
      <vt:lpstr>Tech-Talk</vt:lpstr>
      <vt:lpstr>Contents</vt:lpstr>
      <vt:lpstr>IKIE (Knowledge is Everything)</vt:lpstr>
      <vt:lpstr>JBPM</vt:lpstr>
      <vt:lpstr>Process Languages</vt:lpstr>
      <vt:lpstr>BPMN 2.0</vt:lpstr>
      <vt:lpstr>BPMN 2.0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2017-07-31T16:27:52Z</dcterms:created>
  <dcterms:modified xsi:type="dcterms:W3CDTF">2017-10-04T02:15:17Z</dcterms:modified>
</cp:coreProperties>
</file>