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notesMasterIdLst>
    <p:notesMasterId r:id="rId15"/>
  </p:notesMasterIdLst>
  <p:sldIdLst>
    <p:sldId id="256" r:id="rId2"/>
    <p:sldId id="285" r:id="rId3"/>
    <p:sldId id="287" r:id="rId4"/>
    <p:sldId id="297" r:id="rId5"/>
    <p:sldId id="296" r:id="rId6"/>
    <p:sldId id="299" r:id="rId7"/>
    <p:sldId id="292" r:id="rId8"/>
    <p:sldId id="301" r:id="rId9"/>
    <p:sldId id="293" r:id="rId10"/>
    <p:sldId id="294" r:id="rId11"/>
    <p:sldId id="303" r:id="rId12"/>
    <p:sldId id="302" r:id="rId13"/>
    <p:sldId id="298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BEC0"/>
    <a:srgbClr val="C3E2C1"/>
    <a:srgbClr val="6BA8D0"/>
    <a:srgbClr val="9FD18B"/>
    <a:srgbClr val="DBE8F3"/>
    <a:srgbClr val="A1C5E0"/>
    <a:srgbClr val="E9F4E7"/>
    <a:srgbClr val="6AC17B"/>
    <a:srgbClr val="E6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howGuides="1">
      <p:cViewPr varScale="1">
        <p:scale>
          <a:sx n="72" d="100"/>
          <a:sy n="72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93F9A-EEEB-4714-A83E-995797185B51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4855-9311-4F90-8015-94095C79D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1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BC2F0-24EA-4D33-A35B-C650A8F993E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4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Git Basics and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By Ashwath(1548816)</a:t>
            </a:r>
          </a:p>
        </p:txBody>
      </p:sp>
    </p:spTree>
    <p:extLst>
      <p:ext uri="{BB962C8B-B14F-4D97-AF65-F5344CB8AC3E}">
        <p14:creationId xmlns:p14="http://schemas.microsoft.com/office/powerpoint/2010/main" val="33993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Best Practices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401390"/>
            <a:ext cx="9259747" cy="484701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Time for hands on 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Includes: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Branching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Merge and Rebasing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Sharing and Updating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Video for the same is shared separately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6" name="Picture 6" descr="相關圖片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344364" cy="378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4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Practiced workflow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298" y="1322388"/>
            <a:ext cx="6704992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1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900" b="1" dirty="0">
                <a:latin typeface="Calibri" panose="020F0502020204030204" pitchFamily="34" charset="0"/>
                <a:cs typeface="Calibri" panose="020F0502020204030204" pitchFamily="34" charset="0"/>
              </a:rPr>
              <a:t>We covered fundamentals of </a:t>
            </a:r>
            <a:r>
              <a:rPr lang="en-US" altLang="zh-TW" sz="19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US" altLang="zh-TW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states of </a:t>
            </a:r>
            <a:r>
              <a:rPr lang="en-US" altLang="zh-TW" sz="1800" b="1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US" altLang="zh-TW" sz="18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1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HEAD, INDEX and working directory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work flow</a:t>
            </a:r>
          </a:p>
          <a:p>
            <a:pPr marL="12001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1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Modify, stage and commit cycle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Branching and merging</a:t>
            </a:r>
          </a:p>
          <a:p>
            <a:pPr marL="12001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1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Branch, merge and rebasing</a:t>
            </a:r>
          </a:p>
          <a:p>
            <a:pPr marL="742950" lvl="1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1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</a:t>
            </a:r>
          </a:p>
          <a:p>
            <a:pPr marL="12001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1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remote, push, pull, fetch.</a:t>
            </a:r>
          </a:p>
          <a:p>
            <a:pPr marL="12001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1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Workflow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6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b="1" i="1" dirty="0">
                <a:solidFill>
                  <a:schemeClr val="accent2">
                    <a:lumMod val="75000"/>
                  </a:schemeClr>
                </a:solidFill>
                <a:latin typeface="CG Omega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40459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Version Control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- Goals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Architecture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Three States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Transport Commands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Branching, Merging and Rebasing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Practices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q"/>
            </a:pP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1143000"/>
            <a:ext cx="9259747" cy="5027011"/>
          </a:xfrm>
        </p:spPr>
        <p:txBody>
          <a:bodyPr>
            <a:normAutofit/>
          </a:bodyPr>
          <a:lstStyle/>
          <a:p>
            <a:r>
              <a:rPr lang="en-GB" sz="19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 :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Version control is a system that records changes to a file or set of files over time so that you can recall specific versions later</a:t>
            </a:r>
            <a:endParaRPr lang="en-GB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900" b="1" dirty="0">
                <a:latin typeface="Calibri" panose="020F0502020204030204" pitchFamily="34" charset="0"/>
                <a:cs typeface="Calibri" panose="020F0502020204030204" pitchFamily="34" charset="0"/>
              </a:rPr>
              <a:t>Local Version Control Systems</a:t>
            </a:r>
          </a:p>
          <a:p>
            <a:endParaRPr lang="en-GB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900" b="1" dirty="0">
                <a:latin typeface="Calibri" panose="020F0502020204030204" pitchFamily="34" charset="0"/>
                <a:cs typeface="Calibri" panose="020F0502020204030204" pitchFamily="34" charset="0"/>
              </a:rPr>
              <a:t>Centralized Version Control Systems        Distributed Version Control Systems</a:t>
            </a:r>
          </a:p>
          <a:p>
            <a:b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Getting Started –About Version Control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Local version control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07093"/>
            <a:ext cx="2209800" cy="164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entralized version control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26741"/>
            <a:ext cx="2667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istributed version contro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65" y="4114801"/>
            <a:ext cx="2993335" cy="229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4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- Goals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4E44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1900" b="1" dirty="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GIT ??</a:t>
            </a:r>
          </a:p>
          <a:p>
            <a:pPr marL="0" indent="0"/>
            <a:r>
              <a:rPr lang="en-US" sz="190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           By </a:t>
            </a:r>
            <a:r>
              <a:rPr lang="en-US" sz="1900" dirty="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far, the most widely used version control system in the world today.</a:t>
            </a:r>
          </a:p>
          <a:p>
            <a:pPr marL="0" indent="0"/>
            <a:r>
              <a:rPr lang="en-US" sz="1900" b="1" dirty="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Goals :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design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support for non-linear development (thousands of parallel branches)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Fully distributed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Able to handle large projects (speed and data size)</a:t>
            </a:r>
          </a:p>
          <a:p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Architecture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git architecture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55" y="1322388"/>
            <a:ext cx="5174878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0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Three States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The basic </a:t>
            </a:r>
            <a:r>
              <a:rPr lang="en-US" sz="19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 workflow-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You modify files in your working tree.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You stage the files, adding snapshots of them to your staging area. (Proposed next commit)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You do a commit, which takes the files as they are in the staging area and stores that snapshot permanently to your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directory.</a:t>
            </a:r>
          </a:p>
          <a:p>
            <a:pPr marL="0" indent="0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Working tree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64" y="3505200"/>
            <a:ext cx="6858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2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Data Transport Commands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95" y="1432538"/>
            <a:ext cx="9259747" cy="4847010"/>
          </a:xfrm>
        </p:spPr>
        <p:txBody>
          <a:bodyPr>
            <a:normAutofit/>
          </a:bodyPr>
          <a:lstStyle/>
          <a:p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Basic Command: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add, commit , push, pull, branch, checkout, merge , rebase, log</a:t>
            </a: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09825"/>
            <a:ext cx="5143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Basic Branching and Merging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0" name="Picture 4" descr="HEAD points to the current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799"/>
            <a:ext cx="6934200" cy="221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A merge comm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40789"/>
            <a:ext cx="7543800" cy="25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Rebasing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00"/>
            <a:ext cx="8848846" cy="5077799"/>
          </a:xfrm>
        </p:spPr>
        <p:txBody>
          <a:bodyPr>
            <a:noAutofit/>
          </a:bodyPr>
          <a:lstStyle/>
          <a:p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The Basic Rebase: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Merging into integrated work history</a:t>
            </a: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Rebasing the change introduced in c4 onto c3 </a:t>
            </a:r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Merging to integrate diverged work his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39405"/>
            <a:ext cx="5867400" cy="21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basing the change introduced in `C4` onto `C3`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7162800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965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258</Words>
  <Application>Microsoft Office PowerPoint</Application>
  <PresentationFormat>A4 Paper (210x297 mm)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Microsoft JhengHei</vt:lpstr>
      <vt:lpstr>MS PGothic</vt:lpstr>
      <vt:lpstr>Arial</vt:lpstr>
      <vt:lpstr>Body Level 1</vt:lpstr>
      <vt:lpstr>Body Level 2</vt:lpstr>
      <vt:lpstr>Body Level 3</vt:lpstr>
      <vt:lpstr>Body Level 4</vt:lpstr>
      <vt:lpstr>Body Level 5</vt:lpstr>
      <vt:lpstr>Calibri</vt:lpstr>
      <vt:lpstr>CG Omega</vt:lpstr>
      <vt:lpstr>Courier New</vt:lpstr>
      <vt:lpstr>Cover Description</vt:lpstr>
      <vt:lpstr>Cover Title</vt:lpstr>
      <vt:lpstr>Slide Heading</vt:lpstr>
      <vt:lpstr>Wingdings</vt:lpstr>
      <vt:lpstr>Blank</vt:lpstr>
      <vt:lpstr>Git Basics and Best Practices</vt:lpstr>
      <vt:lpstr>Objectives</vt:lpstr>
      <vt:lpstr>Getting Started –About Version Control</vt:lpstr>
      <vt:lpstr>Git - Goals</vt:lpstr>
      <vt:lpstr>Git Architecture</vt:lpstr>
      <vt:lpstr>The Three States</vt:lpstr>
      <vt:lpstr>Git Data Transport Commands</vt:lpstr>
      <vt:lpstr>Basic Branching and Merging</vt:lpstr>
      <vt:lpstr>Rebasing</vt:lpstr>
      <vt:lpstr>Best Practices</vt:lpstr>
      <vt:lpstr>Practiced workflow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2017-09-25T11:13:41Z</dcterms:created>
  <dcterms:modified xsi:type="dcterms:W3CDTF">2017-09-26T23:37:12Z</dcterms:modified>
</cp:coreProperties>
</file>