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73" r:id="rId5"/>
    <p:sldId id="285" r:id="rId6"/>
    <p:sldId id="286" r:id="rId7"/>
    <p:sldId id="287" r:id="rId8"/>
    <p:sldId id="279" r:id="rId9"/>
    <p:sldId id="268" r:id="rId10"/>
    <p:sldId id="288" r:id="rId11"/>
    <p:sldId id="274" r:id="rId12"/>
    <p:sldId id="275" r:id="rId13"/>
    <p:sldId id="289" r:id="rId14"/>
    <p:sldId id="290" r:id="rId15"/>
    <p:sldId id="291" r:id="rId16"/>
    <p:sldId id="292" r:id="rId17"/>
    <p:sldId id="272" r:id="rId18"/>
  </p:sldIdLst>
  <p:sldSz cx="18288000" cy="10287000"/>
  <p:notesSz cx="6858000" cy="9144000"/>
  <p:embeddedFontLst>
    <p:embeddedFont>
      <p:font typeface="Aharoni" panose="02010803020104030203" pitchFamily="2" charset="-79"/>
      <p:bold r:id="rId19"/>
    </p:embeddedFont>
    <p:embeddedFont>
      <p:font typeface="Anton" pitchFamily="2" charset="0"/>
      <p:regular r:id="rId20"/>
    </p:embeddedFont>
    <p:embeddedFont>
      <p:font typeface="Muli Bold" panose="020B0604020202020204" charset="0"/>
      <p:regular r:id="rId21"/>
    </p:embeddedFont>
    <p:embeddedFont>
      <p:font typeface="Muli Light"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1EBCB3-2129-46D6-A6F6-51DAA6ED008A}" v="37" dt="2024-05-06T06:17:59.2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22" autoAdjust="0"/>
  </p:normalViewPr>
  <p:slideViewPr>
    <p:cSldViewPr>
      <p:cViewPr varScale="1">
        <p:scale>
          <a:sx n="39" d="100"/>
          <a:sy n="39" d="100"/>
        </p:scale>
        <p:origin x="956"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utham Sri Charan" userId="01062b64989edd31" providerId="LiveId" clId="{F01EBCB3-2129-46D6-A6F6-51DAA6ED008A}"/>
    <pc:docChg chg="undo redo custSel addSld delSld modSld sldOrd">
      <pc:chgData name="Goutham Sri Charan" userId="01062b64989edd31" providerId="LiveId" clId="{F01EBCB3-2129-46D6-A6F6-51DAA6ED008A}" dt="2024-05-06T06:18:11.318" v="2225" actId="113"/>
      <pc:docMkLst>
        <pc:docMk/>
      </pc:docMkLst>
      <pc:sldChg chg="addSp delSp modSp mod">
        <pc:chgData name="Goutham Sri Charan" userId="01062b64989edd31" providerId="LiveId" clId="{F01EBCB3-2129-46D6-A6F6-51DAA6ED008A}" dt="2024-05-06T06:18:11.318" v="2225" actId="113"/>
        <pc:sldMkLst>
          <pc:docMk/>
          <pc:sldMk cId="0" sldId="256"/>
        </pc:sldMkLst>
        <pc:spChg chg="add del mod">
          <ac:chgData name="Goutham Sri Charan" userId="01062b64989edd31" providerId="LiveId" clId="{F01EBCB3-2129-46D6-A6F6-51DAA6ED008A}" dt="2024-05-06T06:18:11.318" v="2225" actId="113"/>
          <ac:spMkLst>
            <pc:docMk/>
            <pc:sldMk cId="0" sldId="256"/>
            <ac:spMk id="9" creationId="{71787168-9C64-F675-B2DC-3FB0267F9A40}"/>
          </ac:spMkLst>
        </pc:spChg>
      </pc:sldChg>
      <pc:sldChg chg="del">
        <pc:chgData name="Goutham Sri Charan" userId="01062b64989edd31" providerId="LiveId" clId="{F01EBCB3-2129-46D6-A6F6-51DAA6ED008A}" dt="2024-05-05T21:46:19.474" v="2120" actId="47"/>
        <pc:sldMkLst>
          <pc:docMk/>
          <pc:sldMk cId="0" sldId="257"/>
        </pc:sldMkLst>
      </pc:sldChg>
      <pc:sldChg chg="addSp delSp modSp mod ord">
        <pc:chgData name="Goutham Sri Charan" userId="01062b64989edd31" providerId="LiveId" clId="{F01EBCB3-2129-46D6-A6F6-51DAA6ED008A}" dt="2024-05-05T21:41:20.489" v="2068" actId="20577"/>
        <pc:sldMkLst>
          <pc:docMk/>
          <pc:sldMk cId="0" sldId="258"/>
        </pc:sldMkLst>
        <pc:spChg chg="mod">
          <ac:chgData name="Goutham Sri Charan" userId="01062b64989edd31" providerId="LiveId" clId="{F01EBCB3-2129-46D6-A6F6-51DAA6ED008A}" dt="2024-05-05T20:12:14.482" v="401" actId="20577"/>
          <ac:spMkLst>
            <pc:docMk/>
            <pc:sldMk cId="0" sldId="258"/>
            <ac:spMk id="2" creationId="{00000000-0000-0000-0000-000000000000}"/>
          </ac:spMkLst>
        </pc:spChg>
        <pc:spChg chg="add mod">
          <ac:chgData name="Goutham Sri Charan" userId="01062b64989edd31" providerId="LiveId" clId="{F01EBCB3-2129-46D6-A6F6-51DAA6ED008A}" dt="2024-05-05T19:57:16.753" v="73" actId="767"/>
          <ac:spMkLst>
            <pc:docMk/>
            <pc:sldMk cId="0" sldId="258"/>
            <ac:spMk id="3" creationId="{40AF546D-44B2-E7AC-7879-9850C1C419FE}"/>
          </ac:spMkLst>
        </pc:spChg>
        <pc:spChg chg="add mod">
          <ac:chgData name="Goutham Sri Charan" userId="01062b64989edd31" providerId="LiveId" clId="{F01EBCB3-2129-46D6-A6F6-51DAA6ED008A}" dt="2024-05-05T19:57:47.286" v="81" actId="20577"/>
          <ac:spMkLst>
            <pc:docMk/>
            <pc:sldMk cId="0" sldId="258"/>
            <ac:spMk id="4" creationId="{96D87E44-F9E2-CB3E-40C0-2723C9C9E51D}"/>
          </ac:spMkLst>
        </pc:spChg>
        <pc:spChg chg="add mod">
          <ac:chgData name="Goutham Sri Charan" userId="01062b64989edd31" providerId="LiveId" clId="{F01EBCB3-2129-46D6-A6F6-51DAA6ED008A}" dt="2024-05-05T19:57:46.940" v="80" actId="20577"/>
          <ac:spMkLst>
            <pc:docMk/>
            <pc:sldMk cId="0" sldId="258"/>
            <ac:spMk id="5" creationId="{D3AFDF05-F2E3-627F-8406-A40C9FD7AA9F}"/>
          </ac:spMkLst>
        </pc:spChg>
        <pc:spChg chg="add del mod">
          <ac:chgData name="Goutham Sri Charan" userId="01062b64989edd31" providerId="LiveId" clId="{F01EBCB3-2129-46D6-A6F6-51DAA6ED008A}" dt="2024-05-05T20:03:12.103" v="251" actId="1076"/>
          <ac:spMkLst>
            <pc:docMk/>
            <pc:sldMk cId="0" sldId="258"/>
            <ac:spMk id="6" creationId="{00000000-0000-0000-0000-000000000000}"/>
          </ac:spMkLst>
        </pc:spChg>
        <pc:spChg chg="del mod">
          <ac:chgData name="Goutham Sri Charan" userId="01062b64989edd31" providerId="LiveId" clId="{F01EBCB3-2129-46D6-A6F6-51DAA6ED008A}" dt="2024-05-05T19:56:18.476" v="42" actId="478"/>
          <ac:spMkLst>
            <pc:docMk/>
            <pc:sldMk cId="0" sldId="258"/>
            <ac:spMk id="7" creationId="{00000000-0000-0000-0000-000000000000}"/>
          </ac:spMkLst>
        </pc:spChg>
        <pc:spChg chg="del mod">
          <ac:chgData name="Goutham Sri Charan" userId="01062b64989edd31" providerId="LiveId" clId="{F01EBCB3-2129-46D6-A6F6-51DAA6ED008A}" dt="2024-05-05T19:56:12.247" v="40" actId="478"/>
          <ac:spMkLst>
            <pc:docMk/>
            <pc:sldMk cId="0" sldId="258"/>
            <ac:spMk id="8" creationId="{00000000-0000-0000-0000-000000000000}"/>
          </ac:spMkLst>
        </pc:spChg>
        <pc:spChg chg="del mod">
          <ac:chgData name="Goutham Sri Charan" userId="01062b64989edd31" providerId="LiveId" clId="{F01EBCB3-2129-46D6-A6F6-51DAA6ED008A}" dt="2024-05-05T19:56:06.196" v="38" actId="478"/>
          <ac:spMkLst>
            <pc:docMk/>
            <pc:sldMk cId="0" sldId="258"/>
            <ac:spMk id="9" creationId="{00000000-0000-0000-0000-000000000000}"/>
          </ac:spMkLst>
        </pc:spChg>
        <pc:spChg chg="mod">
          <ac:chgData name="Goutham Sri Charan" userId="01062b64989edd31" providerId="LiveId" clId="{F01EBCB3-2129-46D6-A6F6-51DAA6ED008A}" dt="2024-05-05T19:57:55.150" v="85"/>
          <ac:spMkLst>
            <pc:docMk/>
            <pc:sldMk cId="0" sldId="258"/>
            <ac:spMk id="11" creationId="{0F8888D7-9913-F368-B5B9-4E8F5A3D12D4}"/>
          </ac:spMkLst>
        </pc:spChg>
        <pc:spChg chg="mod">
          <ac:chgData name="Goutham Sri Charan" userId="01062b64989edd31" providerId="LiveId" clId="{F01EBCB3-2129-46D6-A6F6-51DAA6ED008A}" dt="2024-05-05T19:57:55.150" v="85"/>
          <ac:spMkLst>
            <pc:docMk/>
            <pc:sldMk cId="0" sldId="258"/>
            <ac:spMk id="12" creationId="{4EDBBD7F-72E9-DA53-C73B-AE41A6F98DA9}"/>
          </ac:spMkLst>
        </pc:spChg>
        <pc:spChg chg="add mod">
          <ac:chgData name="Goutham Sri Charan" userId="01062b64989edd31" providerId="LiveId" clId="{F01EBCB3-2129-46D6-A6F6-51DAA6ED008A}" dt="2024-05-05T20:03:01.508" v="249" actId="1076"/>
          <ac:spMkLst>
            <pc:docMk/>
            <pc:sldMk cId="0" sldId="258"/>
            <ac:spMk id="14" creationId="{6AC2EE56-7C4C-A666-BC7B-FE44EA5133F6}"/>
          </ac:spMkLst>
        </pc:spChg>
        <pc:spChg chg="add mod">
          <ac:chgData name="Goutham Sri Charan" userId="01062b64989edd31" providerId="LiveId" clId="{F01EBCB3-2129-46D6-A6F6-51DAA6ED008A}" dt="2024-05-05T20:10:04.335" v="319"/>
          <ac:spMkLst>
            <pc:docMk/>
            <pc:sldMk cId="0" sldId="258"/>
            <ac:spMk id="16" creationId="{9E81545D-DC8F-89D1-07E6-B287015D1CCE}"/>
          </ac:spMkLst>
        </pc:spChg>
        <pc:spChg chg="add mod">
          <ac:chgData name="Goutham Sri Charan" userId="01062b64989edd31" providerId="LiveId" clId="{F01EBCB3-2129-46D6-A6F6-51DAA6ED008A}" dt="2024-05-05T20:02:35.421" v="244" actId="1076"/>
          <ac:spMkLst>
            <pc:docMk/>
            <pc:sldMk cId="0" sldId="258"/>
            <ac:spMk id="18" creationId="{DF7B096D-AB68-EE7B-ACD9-7CF36CC01C15}"/>
          </ac:spMkLst>
        </pc:spChg>
        <pc:spChg chg="mod">
          <ac:chgData name="Goutham Sri Charan" userId="01062b64989edd31" providerId="LiveId" clId="{F01EBCB3-2129-46D6-A6F6-51DAA6ED008A}" dt="2024-05-05T19:56:46.686" v="55" actId="20577"/>
          <ac:spMkLst>
            <pc:docMk/>
            <pc:sldMk cId="0" sldId="258"/>
            <ac:spMk id="21" creationId="{00000000-0000-0000-0000-000000000000}"/>
          </ac:spMkLst>
        </pc:spChg>
        <pc:spChg chg="mod">
          <ac:chgData name="Goutham Sri Charan" userId="01062b64989edd31" providerId="LiveId" clId="{F01EBCB3-2129-46D6-A6F6-51DAA6ED008A}" dt="2024-05-05T19:58:11.387" v="89" actId="1076"/>
          <ac:spMkLst>
            <pc:docMk/>
            <pc:sldMk cId="0" sldId="258"/>
            <ac:spMk id="23" creationId="{00000000-0000-0000-0000-000000000000}"/>
          </ac:spMkLst>
        </pc:spChg>
        <pc:spChg chg="mod">
          <ac:chgData name="Goutham Sri Charan" userId="01062b64989edd31" providerId="LiveId" clId="{F01EBCB3-2129-46D6-A6F6-51DAA6ED008A}" dt="2024-05-05T20:03:05.515" v="250" actId="1076"/>
          <ac:spMkLst>
            <pc:docMk/>
            <pc:sldMk cId="0" sldId="258"/>
            <ac:spMk id="24" creationId="{00000000-0000-0000-0000-000000000000}"/>
          </ac:spMkLst>
        </pc:spChg>
        <pc:spChg chg="mod">
          <ac:chgData name="Goutham Sri Charan" userId="01062b64989edd31" providerId="LiveId" clId="{F01EBCB3-2129-46D6-A6F6-51DAA6ED008A}" dt="2024-05-05T20:02:55.860" v="248" actId="1076"/>
          <ac:spMkLst>
            <pc:docMk/>
            <pc:sldMk cId="0" sldId="258"/>
            <ac:spMk id="25" creationId="{00000000-0000-0000-0000-000000000000}"/>
          </ac:spMkLst>
        </pc:spChg>
        <pc:spChg chg="mod">
          <ac:chgData name="Goutham Sri Charan" userId="01062b64989edd31" providerId="LiveId" clId="{F01EBCB3-2129-46D6-A6F6-51DAA6ED008A}" dt="2024-05-05T20:02:40.831" v="245" actId="1076"/>
          <ac:spMkLst>
            <pc:docMk/>
            <pc:sldMk cId="0" sldId="258"/>
            <ac:spMk id="26" creationId="{00000000-0000-0000-0000-000000000000}"/>
          </ac:spMkLst>
        </pc:spChg>
        <pc:spChg chg="add del">
          <ac:chgData name="Goutham Sri Charan" userId="01062b64989edd31" providerId="LiveId" clId="{F01EBCB3-2129-46D6-A6F6-51DAA6ED008A}" dt="2024-05-05T20:05:10.374" v="255" actId="22"/>
          <ac:spMkLst>
            <pc:docMk/>
            <pc:sldMk cId="0" sldId="258"/>
            <ac:spMk id="27" creationId="{80969F80-3136-48DB-CC11-A0905A9F80CA}"/>
          </ac:spMkLst>
        </pc:spChg>
        <pc:spChg chg="add del">
          <ac:chgData name="Goutham Sri Charan" userId="01062b64989edd31" providerId="LiveId" clId="{F01EBCB3-2129-46D6-A6F6-51DAA6ED008A}" dt="2024-05-05T20:05:09.721" v="254" actId="22"/>
          <ac:spMkLst>
            <pc:docMk/>
            <pc:sldMk cId="0" sldId="258"/>
            <ac:spMk id="29" creationId="{3E1A35AF-478F-E1B9-8329-AB6AC8F873F7}"/>
          </ac:spMkLst>
        </pc:spChg>
        <pc:spChg chg="mod">
          <ac:chgData name="Goutham Sri Charan" userId="01062b64989edd31" providerId="LiveId" clId="{F01EBCB3-2129-46D6-A6F6-51DAA6ED008A}" dt="2024-05-05T21:34:51.047" v="1999" actId="20577"/>
          <ac:spMkLst>
            <pc:docMk/>
            <pc:sldMk cId="0" sldId="258"/>
            <ac:spMk id="40" creationId="{00000000-0000-0000-0000-000000000000}"/>
          </ac:spMkLst>
        </pc:spChg>
        <pc:spChg chg="add mod">
          <ac:chgData name="Goutham Sri Charan" userId="01062b64989edd31" providerId="LiveId" clId="{F01EBCB3-2129-46D6-A6F6-51DAA6ED008A}" dt="2024-05-05T20:09:02.177" v="294" actId="20577"/>
          <ac:spMkLst>
            <pc:docMk/>
            <pc:sldMk cId="0" sldId="258"/>
            <ac:spMk id="45" creationId="{FC184259-2755-D24A-D41C-9F0015754E67}"/>
          </ac:spMkLst>
        </pc:spChg>
        <pc:spChg chg="add mod">
          <ac:chgData name="Goutham Sri Charan" userId="01062b64989edd31" providerId="LiveId" clId="{F01EBCB3-2129-46D6-A6F6-51DAA6ED008A}" dt="2024-05-05T20:09:11.160" v="302" actId="20577"/>
          <ac:spMkLst>
            <pc:docMk/>
            <pc:sldMk cId="0" sldId="258"/>
            <ac:spMk id="46" creationId="{E44EBDBA-34C3-0EC7-CF08-BA2265AAE59D}"/>
          </ac:spMkLst>
        </pc:spChg>
        <pc:spChg chg="add del mod">
          <ac:chgData name="Goutham Sri Charan" userId="01062b64989edd31" providerId="LiveId" clId="{F01EBCB3-2129-46D6-A6F6-51DAA6ED008A}" dt="2024-05-05T20:09:22.912" v="306" actId="20577"/>
          <ac:spMkLst>
            <pc:docMk/>
            <pc:sldMk cId="0" sldId="258"/>
            <ac:spMk id="47" creationId="{F17F263B-7E76-34F4-872E-5B8326E21599}"/>
          </ac:spMkLst>
        </pc:spChg>
        <pc:spChg chg="add mod">
          <ac:chgData name="Goutham Sri Charan" userId="01062b64989edd31" providerId="LiveId" clId="{F01EBCB3-2129-46D6-A6F6-51DAA6ED008A}" dt="2024-05-05T21:41:20.489" v="2068" actId="20577"/>
          <ac:spMkLst>
            <pc:docMk/>
            <pc:sldMk cId="0" sldId="258"/>
            <ac:spMk id="48" creationId="{1948EF1B-2E67-99A6-D701-C35BB657AA83}"/>
          </ac:spMkLst>
        </pc:spChg>
        <pc:spChg chg="add mod">
          <ac:chgData name="Goutham Sri Charan" userId="01062b64989edd31" providerId="LiveId" clId="{F01EBCB3-2129-46D6-A6F6-51DAA6ED008A}" dt="2024-05-05T20:09:33.993" v="309"/>
          <ac:spMkLst>
            <pc:docMk/>
            <pc:sldMk cId="0" sldId="258"/>
            <ac:spMk id="49" creationId="{063E467E-FD6D-3A0F-4B93-1A700A2F6EAF}"/>
          </ac:spMkLst>
        </pc:spChg>
        <pc:spChg chg="add mod">
          <ac:chgData name="Goutham Sri Charan" userId="01062b64989edd31" providerId="LiveId" clId="{F01EBCB3-2129-46D6-A6F6-51DAA6ED008A}" dt="2024-05-05T20:12:01.067" v="383" actId="1076"/>
          <ac:spMkLst>
            <pc:docMk/>
            <pc:sldMk cId="0" sldId="258"/>
            <ac:spMk id="51" creationId="{5343F6B4-3C01-9AF5-566D-B1D685C847B8}"/>
          </ac:spMkLst>
        </pc:spChg>
        <pc:spChg chg="add mod">
          <ac:chgData name="Goutham Sri Charan" userId="01062b64989edd31" providerId="LiveId" clId="{F01EBCB3-2129-46D6-A6F6-51DAA6ED008A}" dt="2024-05-05T20:11:56.369" v="382" actId="1076"/>
          <ac:spMkLst>
            <pc:docMk/>
            <pc:sldMk cId="0" sldId="258"/>
            <ac:spMk id="53" creationId="{31AFA0CD-6039-5B57-543C-97E740D00929}"/>
          </ac:spMkLst>
        </pc:spChg>
        <pc:spChg chg="add mod">
          <ac:chgData name="Goutham Sri Charan" userId="01062b64989edd31" providerId="LiveId" clId="{F01EBCB3-2129-46D6-A6F6-51DAA6ED008A}" dt="2024-05-05T20:11:47.366" v="381" actId="1076"/>
          <ac:spMkLst>
            <pc:docMk/>
            <pc:sldMk cId="0" sldId="258"/>
            <ac:spMk id="55" creationId="{C4BA4845-9A07-A1D9-8ECC-57CE6E94969E}"/>
          </ac:spMkLst>
        </pc:spChg>
        <pc:spChg chg="add mod">
          <ac:chgData name="Goutham Sri Charan" userId="01062b64989edd31" providerId="LiveId" clId="{F01EBCB3-2129-46D6-A6F6-51DAA6ED008A}" dt="2024-05-05T20:11:34.248" v="380" actId="255"/>
          <ac:spMkLst>
            <pc:docMk/>
            <pc:sldMk cId="0" sldId="258"/>
            <ac:spMk id="57" creationId="{2FBA0BA5-DD3F-B8B8-6AFF-6E0EB44978B2}"/>
          </ac:spMkLst>
        </pc:spChg>
        <pc:grpChg chg="add mod">
          <ac:chgData name="Goutham Sri Charan" userId="01062b64989edd31" providerId="LiveId" clId="{F01EBCB3-2129-46D6-A6F6-51DAA6ED008A}" dt="2024-05-05T19:59:49.200" v="141" actId="1076"/>
          <ac:grpSpMkLst>
            <pc:docMk/>
            <pc:sldMk cId="0" sldId="258"/>
            <ac:grpSpMk id="10" creationId="{A325FB57-8419-5615-5B4D-4E7B4064E6E0}"/>
          </ac:grpSpMkLst>
        </pc:grpChg>
        <pc:grpChg chg="mod">
          <ac:chgData name="Goutham Sri Charan" userId="01062b64989edd31" providerId="LiveId" clId="{F01EBCB3-2129-46D6-A6F6-51DAA6ED008A}" dt="2024-05-05T20:08:44.716" v="291" actId="1076"/>
          <ac:grpSpMkLst>
            <pc:docMk/>
            <pc:sldMk cId="0" sldId="258"/>
            <ac:grpSpMk id="20" creationId="{00000000-0000-0000-0000-000000000000}"/>
          </ac:grpSpMkLst>
        </pc:grpChg>
        <pc:picChg chg="add del mod">
          <ac:chgData name="Goutham Sri Charan" userId="01062b64989edd31" providerId="LiveId" clId="{F01EBCB3-2129-46D6-A6F6-51DAA6ED008A}" dt="2024-05-05T20:07:31.606" v="274" actId="478"/>
          <ac:picMkLst>
            <pc:docMk/>
            <pc:sldMk cId="0" sldId="258"/>
            <ac:picMk id="31" creationId="{E539F68A-6D4E-A469-4FC0-7B4DA36155CC}"/>
          </ac:picMkLst>
        </pc:picChg>
        <pc:picChg chg="add del mod">
          <ac:chgData name="Goutham Sri Charan" userId="01062b64989edd31" providerId="LiveId" clId="{F01EBCB3-2129-46D6-A6F6-51DAA6ED008A}" dt="2024-05-05T20:07:29.128" v="273" actId="478"/>
          <ac:picMkLst>
            <pc:docMk/>
            <pc:sldMk cId="0" sldId="258"/>
            <ac:picMk id="33" creationId="{387230D8-5C62-B9CD-565B-3313610CA21E}"/>
          </ac:picMkLst>
        </pc:picChg>
        <pc:picChg chg="add del mod">
          <ac:chgData name="Goutham Sri Charan" userId="01062b64989edd31" providerId="LiveId" clId="{F01EBCB3-2129-46D6-A6F6-51DAA6ED008A}" dt="2024-05-05T20:07:33.984" v="275" actId="478"/>
          <ac:picMkLst>
            <pc:docMk/>
            <pc:sldMk cId="0" sldId="258"/>
            <ac:picMk id="42" creationId="{C14FEE68-2D77-7CFC-ED5F-5464A164BDAE}"/>
          </ac:picMkLst>
        </pc:picChg>
        <pc:picChg chg="add del mod">
          <ac:chgData name="Goutham Sri Charan" userId="01062b64989edd31" providerId="LiveId" clId="{F01EBCB3-2129-46D6-A6F6-51DAA6ED008A}" dt="2024-05-05T20:07:36.278" v="276" actId="478"/>
          <ac:picMkLst>
            <pc:docMk/>
            <pc:sldMk cId="0" sldId="258"/>
            <ac:picMk id="44" creationId="{CAA10BF7-386E-4D36-3CD8-C692883293B0}"/>
          </ac:picMkLst>
        </pc:picChg>
      </pc:sldChg>
      <pc:sldChg chg="modSp mod ord">
        <pc:chgData name="Goutham Sri Charan" userId="01062b64989edd31" providerId="LiveId" clId="{F01EBCB3-2129-46D6-A6F6-51DAA6ED008A}" dt="2024-05-05T21:41:35.078" v="2069" actId="120"/>
        <pc:sldMkLst>
          <pc:docMk/>
          <pc:sldMk cId="0" sldId="259"/>
        </pc:sldMkLst>
        <pc:spChg chg="mod">
          <ac:chgData name="Goutham Sri Charan" userId="01062b64989edd31" providerId="LiveId" clId="{F01EBCB3-2129-46D6-A6F6-51DAA6ED008A}" dt="2024-05-05T20:29:59.223" v="528" actId="2711"/>
          <ac:spMkLst>
            <pc:docMk/>
            <pc:sldMk cId="0" sldId="259"/>
            <ac:spMk id="2" creationId="{00000000-0000-0000-0000-000000000000}"/>
          </ac:spMkLst>
        </pc:spChg>
        <pc:spChg chg="mod">
          <ac:chgData name="Goutham Sri Charan" userId="01062b64989edd31" providerId="LiveId" clId="{F01EBCB3-2129-46D6-A6F6-51DAA6ED008A}" dt="2024-05-05T21:41:35.078" v="2069" actId="120"/>
          <ac:spMkLst>
            <pc:docMk/>
            <pc:sldMk cId="0" sldId="259"/>
            <ac:spMk id="3" creationId="{00000000-0000-0000-0000-000000000000}"/>
          </ac:spMkLst>
        </pc:spChg>
        <pc:spChg chg="mod">
          <ac:chgData name="Goutham Sri Charan" userId="01062b64989edd31" providerId="LiveId" clId="{F01EBCB3-2129-46D6-A6F6-51DAA6ED008A}" dt="2024-05-05T21:34:45.367" v="1997" actId="20577"/>
          <ac:spMkLst>
            <pc:docMk/>
            <pc:sldMk cId="0" sldId="259"/>
            <ac:spMk id="12" creationId="{00000000-0000-0000-0000-000000000000}"/>
          </ac:spMkLst>
        </pc:spChg>
      </pc:sldChg>
      <pc:sldChg chg="del">
        <pc:chgData name="Goutham Sri Charan" userId="01062b64989edd31" providerId="LiveId" clId="{F01EBCB3-2129-46D6-A6F6-51DAA6ED008A}" dt="2024-05-05T21:46:19.474" v="2120" actId="47"/>
        <pc:sldMkLst>
          <pc:docMk/>
          <pc:sldMk cId="0" sldId="260"/>
        </pc:sldMkLst>
      </pc:sldChg>
      <pc:sldChg chg="del">
        <pc:chgData name="Goutham Sri Charan" userId="01062b64989edd31" providerId="LiveId" clId="{F01EBCB3-2129-46D6-A6F6-51DAA6ED008A}" dt="2024-05-05T21:46:19.474" v="2120" actId="47"/>
        <pc:sldMkLst>
          <pc:docMk/>
          <pc:sldMk cId="0" sldId="261"/>
        </pc:sldMkLst>
      </pc:sldChg>
      <pc:sldChg chg="del ord">
        <pc:chgData name="Goutham Sri Charan" userId="01062b64989edd31" providerId="LiveId" clId="{F01EBCB3-2129-46D6-A6F6-51DAA6ED008A}" dt="2024-05-05T21:46:19.474" v="2120" actId="47"/>
        <pc:sldMkLst>
          <pc:docMk/>
          <pc:sldMk cId="0" sldId="262"/>
        </pc:sldMkLst>
      </pc:sldChg>
      <pc:sldChg chg="del">
        <pc:chgData name="Goutham Sri Charan" userId="01062b64989edd31" providerId="LiveId" clId="{F01EBCB3-2129-46D6-A6F6-51DAA6ED008A}" dt="2024-05-05T20:30:13.313" v="529" actId="2696"/>
        <pc:sldMkLst>
          <pc:docMk/>
          <pc:sldMk cId="0" sldId="263"/>
        </pc:sldMkLst>
      </pc:sldChg>
      <pc:sldChg chg="del">
        <pc:chgData name="Goutham Sri Charan" userId="01062b64989edd31" providerId="LiveId" clId="{F01EBCB3-2129-46D6-A6F6-51DAA6ED008A}" dt="2024-05-05T21:46:19.474" v="2120" actId="47"/>
        <pc:sldMkLst>
          <pc:docMk/>
          <pc:sldMk cId="0" sldId="264"/>
        </pc:sldMkLst>
      </pc:sldChg>
      <pc:sldChg chg="del">
        <pc:chgData name="Goutham Sri Charan" userId="01062b64989edd31" providerId="LiveId" clId="{F01EBCB3-2129-46D6-A6F6-51DAA6ED008A}" dt="2024-05-05T21:46:19.474" v="2120" actId="47"/>
        <pc:sldMkLst>
          <pc:docMk/>
          <pc:sldMk cId="0" sldId="265"/>
        </pc:sldMkLst>
      </pc:sldChg>
      <pc:sldChg chg="del">
        <pc:chgData name="Goutham Sri Charan" userId="01062b64989edd31" providerId="LiveId" clId="{F01EBCB3-2129-46D6-A6F6-51DAA6ED008A}" dt="2024-05-05T21:46:19.474" v="2120" actId="47"/>
        <pc:sldMkLst>
          <pc:docMk/>
          <pc:sldMk cId="0" sldId="266"/>
        </pc:sldMkLst>
      </pc:sldChg>
      <pc:sldChg chg="del">
        <pc:chgData name="Goutham Sri Charan" userId="01062b64989edd31" providerId="LiveId" clId="{F01EBCB3-2129-46D6-A6F6-51DAA6ED008A}" dt="2024-05-05T21:46:19.474" v="2120" actId="47"/>
        <pc:sldMkLst>
          <pc:docMk/>
          <pc:sldMk cId="0" sldId="267"/>
        </pc:sldMkLst>
      </pc:sldChg>
      <pc:sldChg chg="modSp mod ord">
        <pc:chgData name="Goutham Sri Charan" userId="01062b64989edd31" providerId="LiveId" clId="{F01EBCB3-2129-46D6-A6F6-51DAA6ED008A}" dt="2024-05-05T21:35:41.159" v="2015" actId="20577"/>
        <pc:sldMkLst>
          <pc:docMk/>
          <pc:sldMk cId="0" sldId="268"/>
        </pc:sldMkLst>
        <pc:spChg chg="mod">
          <ac:chgData name="Goutham Sri Charan" userId="01062b64989edd31" providerId="LiveId" clId="{F01EBCB3-2129-46D6-A6F6-51DAA6ED008A}" dt="2024-05-05T20:59:10.851" v="1027" actId="1076"/>
          <ac:spMkLst>
            <pc:docMk/>
            <pc:sldMk cId="0" sldId="268"/>
            <ac:spMk id="15" creationId="{00000000-0000-0000-0000-000000000000}"/>
          </ac:spMkLst>
        </pc:spChg>
        <pc:spChg chg="mod">
          <ac:chgData name="Goutham Sri Charan" userId="01062b64989edd31" providerId="LiveId" clId="{F01EBCB3-2129-46D6-A6F6-51DAA6ED008A}" dt="2024-05-05T21:02:19.128" v="1428" actId="1076"/>
          <ac:spMkLst>
            <pc:docMk/>
            <pc:sldMk cId="0" sldId="268"/>
            <ac:spMk id="19" creationId="{00000000-0000-0000-0000-000000000000}"/>
          </ac:spMkLst>
        </pc:spChg>
        <pc:spChg chg="mod">
          <ac:chgData name="Goutham Sri Charan" userId="01062b64989edd31" providerId="LiveId" clId="{F01EBCB3-2129-46D6-A6F6-51DAA6ED008A}" dt="2024-05-05T21:02:11.139" v="1427" actId="1076"/>
          <ac:spMkLst>
            <pc:docMk/>
            <pc:sldMk cId="0" sldId="268"/>
            <ac:spMk id="20" creationId="{00000000-0000-0000-0000-000000000000}"/>
          </ac:spMkLst>
        </pc:spChg>
        <pc:spChg chg="mod">
          <ac:chgData name="Goutham Sri Charan" userId="01062b64989edd31" providerId="LiveId" clId="{F01EBCB3-2129-46D6-A6F6-51DAA6ED008A}" dt="2024-05-05T21:35:41.159" v="2015" actId="20577"/>
          <ac:spMkLst>
            <pc:docMk/>
            <pc:sldMk cId="0" sldId="268"/>
            <ac:spMk id="30" creationId="{00000000-0000-0000-0000-000000000000}"/>
          </ac:spMkLst>
        </pc:spChg>
        <pc:grpChg chg="mod">
          <ac:chgData name="Goutham Sri Charan" userId="01062b64989edd31" providerId="LiveId" clId="{F01EBCB3-2129-46D6-A6F6-51DAA6ED008A}" dt="2024-05-05T21:05:59.090" v="1875" actId="1076"/>
          <ac:grpSpMkLst>
            <pc:docMk/>
            <pc:sldMk cId="0" sldId="268"/>
            <ac:grpSpMk id="8" creationId="{00000000-0000-0000-0000-000000000000}"/>
          </ac:grpSpMkLst>
        </pc:grpChg>
      </pc:sldChg>
      <pc:sldChg chg="del">
        <pc:chgData name="Goutham Sri Charan" userId="01062b64989edd31" providerId="LiveId" clId="{F01EBCB3-2129-46D6-A6F6-51DAA6ED008A}" dt="2024-05-05T21:46:19.474" v="2120" actId="47"/>
        <pc:sldMkLst>
          <pc:docMk/>
          <pc:sldMk cId="0" sldId="269"/>
        </pc:sldMkLst>
      </pc:sldChg>
      <pc:sldChg chg="del">
        <pc:chgData name="Goutham Sri Charan" userId="01062b64989edd31" providerId="LiveId" clId="{F01EBCB3-2129-46D6-A6F6-51DAA6ED008A}" dt="2024-05-05T21:46:19.474" v="2120" actId="47"/>
        <pc:sldMkLst>
          <pc:docMk/>
          <pc:sldMk cId="0" sldId="270"/>
        </pc:sldMkLst>
      </pc:sldChg>
      <pc:sldChg chg="del ord">
        <pc:chgData name="Goutham Sri Charan" userId="01062b64989edd31" providerId="LiveId" clId="{F01EBCB3-2129-46D6-A6F6-51DAA6ED008A}" dt="2024-05-05T21:46:19.474" v="2120" actId="47"/>
        <pc:sldMkLst>
          <pc:docMk/>
          <pc:sldMk cId="0" sldId="271"/>
        </pc:sldMkLst>
      </pc:sldChg>
      <pc:sldChg chg="ord">
        <pc:chgData name="Goutham Sri Charan" userId="01062b64989edd31" providerId="LiveId" clId="{F01EBCB3-2129-46D6-A6F6-51DAA6ED008A}" dt="2024-05-05T21:42:52.332" v="2085"/>
        <pc:sldMkLst>
          <pc:docMk/>
          <pc:sldMk cId="0" sldId="272"/>
        </pc:sldMkLst>
      </pc:sldChg>
      <pc:sldChg chg="addSp delSp modSp mod ord">
        <pc:chgData name="Goutham Sri Charan" userId="01062b64989edd31" providerId="LiveId" clId="{F01EBCB3-2129-46D6-A6F6-51DAA6ED008A}" dt="2024-05-05T21:41:42.479" v="2073" actId="120"/>
        <pc:sldMkLst>
          <pc:docMk/>
          <pc:sldMk cId="314822577" sldId="273"/>
        </pc:sldMkLst>
        <pc:spChg chg="mod">
          <ac:chgData name="Goutham Sri Charan" userId="01062b64989edd31" providerId="LiveId" clId="{F01EBCB3-2129-46D6-A6F6-51DAA6ED008A}" dt="2024-05-05T20:34:04.595" v="547" actId="1076"/>
          <ac:spMkLst>
            <pc:docMk/>
            <pc:sldMk cId="314822577" sldId="273"/>
            <ac:spMk id="2" creationId="{00000000-0000-0000-0000-000000000000}"/>
          </ac:spMkLst>
        </pc:spChg>
        <pc:spChg chg="mod">
          <ac:chgData name="Goutham Sri Charan" userId="01062b64989edd31" providerId="LiveId" clId="{F01EBCB3-2129-46D6-A6F6-51DAA6ED008A}" dt="2024-05-05T21:41:42.479" v="2073" actId="120"/>
          <ac:spMkLst>
            <pc:docMk/>
            <pc:sldMk cId="314822577" sldId="273"/>
            <ac:spMk id="3" creationId="{00000000-0000-0000-0000-000000000000}"/>
          </ac:spMkLst>
        </pc:spChg>
        <pc:spChg chg="add del mod">
          <ac:chgData name="Goutham Sri Charan" userId="01062b64989edd31" providerId="LiveId" clId="{F01EBCB3-2129-46D6-A6F6-51DAA6ED008A}" dt="2024-05-05T21:34:36.540" v="1995" actId="20577"/>
          <ac:spMkLst>
            <pc:docMk/>
            <pc:sldMk cId="314822577" sldId="273"/>
            <ac:spMk id="12" creationId="{00000000-0000-0000-0000-000000000000}"/>
          </ac:spMkLst>
        </pc:spChg>
      </pc:sldChg>
      <pc:sldChg chg="addSp delSp modSp mod ord">
        <pc:chgData name="Goutham Sri Charan" userId="01062b64989edd31" providerId="LiveId" clId="{F01EBCB3-2129-46D6-A6F6-51DAA6ED008A}" dt="2024-05-05T21:35:47.377" v="2017" actId="20577"/>
        <pc:sldMkLst>
          <pc:docMk/>
          <pc:sldMk cId="4199105212" sldId="274"/>
        </pc:sldMkLst>
        <pc:spChg chg="mod">
          <ac:chgData name="Goutham Sri Charan" userId="01062b64989edd31" providerId="LiveId" clId="{F01EBCB3-2129-46D6-A6F6-51DAA6ED008A}" dt="2024-05-05T21:06:51.776" v="1902" actId="20577"/>
          <ac:spMkLst>
            <pc:docMk/>
            <pc:sldMk cId="4199105212" sldId="274"/>
            <ac:spMk id="2" creationId="{00000000-0000-0000-0000-000000000000}"/>
          </ac:spMkLst>
        </pc:spChg>
        <pc:spChg chg="mod">
          <ac:chgData name="Goutham Sri Charan" userId="01062b64989edd31" providerId="LiveId" clId="{F01EBCB3-2129-46D6-A6F6-51DAA6ED008A}" dt="2024-05-05T21:35:47.377" v="2017" actId="20577"/>
          <ac:spMkLst>
            <pc:docMk/>
            <pc:sldMk cId="4199105212" sldId="274"/>
            <ac:spMk id="13" creationId="{00000000-0000-0000-0000-000000000000}"/>
          </ac:spMkLst>
        </pc:spChg>
        <pc:picChg chg="add mod">
          <ac:chgData name="Goutham Sri Charan" userId="01062b64989edd31" providerId="LiveId" clId="{F01EBCB3-2129-46D6-A6F6-51DAA6ED008A}" dt="2024-05-05T21:07:10.528" v="1907" actId="1076"/>
          <ac:picMkLst>
            <pc:docMk/>
            <pc:sldMk cId="4199105212" sldId="274"/>
            <ac:picMk id="3" creationId="{883D7361-ADC5-29F0-9D67-613BC18D2FA8}"/>
          </ac:picMkLst>
        </pc:picChg>
        <pc:picChg chg="del mod">
          <ac:chgData name="Goutham Sri Charan" userId="01062b64989edd31" providerId="LiveId" clId="{F01EBCB3-2129-46D6-A6F6-51DAA6ED008A}" dt="2024-05-05T21:06:55.767" v="1903" actId="21"/>
          <ac:picMkLst>
            <pc:docMk/>
            <pc:sldMk cId="4199105212" sldId="274"/>
            <ac:picMk id="4" creationId="{F64328A0-9C3B-EE0F-18BC-91E6E43E6FA6}"/>
          </ac:picMkLst>
        </pc:picChg>
      </pc:sldChg>
      <pc:sldChg chg="modSp mod">
        <pc:chgData name="Goutham Sri Charan" userId="01062b64989edd31" providerId="LiveId" clId="{F01EBCB3-2129-46D6-A6F6-51DAA6ED008A}" dt="2024-05-05T21:35:51.549" v="2019" actId="20577"/>
        <pc:sldMkLst>
          <pc:docMk/>
          <pc:sldMk cId="2852659645" sldId="275"/>
        </pc:sldMkLst>
        <pc:spChg chg="mod">
          <ac:chgData name="Goutham Sri Charan" userId="01062b64989edd31" providerId="LiveId" clId="{F01EBCB3-2129-46D6-A6F6-51DAA6ED008A}" dt="2024-05-05T21:25:42.168" v="1931" actId="1076"/>
          <ac:spMkLst>
            <pc:docMk/>
            <pc:sldMk cId="2852659645" sldId="275"/>
            <ac:spMk id="2" creationId="{00000000-0000-0000-0000-000000000000}"/>
          </ac:spMkLst>
        </pc:spChg>
        <pc:spChg chg="mod">
          <ac:chgData name="Goutham Sri Charan" userId="01062b64989edd31" providerId="LiveId" clId="{F01EBCB3-2129-46D6-A6F6-51DAA6ED008A}" dt="2024-05-05T21:25:52.208" v="1934" actId="113"/>
          <ac:spMkLst>
            <pc:docMk/>
            <pc:sldMk cId="2852659645" sldId="275"/>
            <ac:spMk id="3" creationId="{00000000-0000-0000-0000-000000000000}"/>
          </ac:spMkLst>
        </pc:spChg>
        <pc:spChg chg="mod">
          <ac:chgData name="Goutham Sri Charan" userId="01062b64989edd31" providerId="LiveId" clId="{F01EBCB3-2129-46D6-A6F6-51DAA6ED008A}" dt="2024-05-05T21:35:51.549" v="2019" actId="20577"/>
          <ac:spMkLst>
            <pc:docMk/>
            <pc:sldMk cId="2852659645" sldId="275"/>
            <ac:spMk id="12" creationId="{00000000-0000-0000-0000-000000000000}"/>
          </ac:spMkLst>
        </pc:spChg>
      </pc:sldChg>
      <pc:sldChg chg="del ord">
        <pc:chgData name="Goutham Sri Charan" userId="01062b64989edd31" providerId="LiveId" clId="{F01EBCB3-2129-46D6-A6F6-51DAA6ED008A}" dt="2024-05-05T21:46:19.474" v="2120" actId="47"/>
        <pc:sldMkLst>
          <pc:docMk/>
          <pc:sldMk cId="4236340125" sldId="276"/>
        </pc:sldMkLst>
      </pc:sldChg>
      <pc:sldChg chg="del">
        <pc:chgData name="Goutham Sri Charan" userId="01062b64989edd31" providerId="LiveId" clId="{F01EBCB3-2129-46D6-A6F6-51DAA6ED008A}" dt="2024-05-05T21:40:45.358" v="2064" actId="2696"/>
        <pc:sldMkLst>
          <pc:docMk/>
          <pc:sldMk cId="614490182" sldId="277"/>
        </pc:sldMkLst>
      </pc:sldChg>
      <pc:sldChg chg="del">
        <pc:chgData name="Goutham Sri Charan" userId="01062b64989edd31" providerId="LiveId" clId="{F01EBCB3-2129-46D6-A6F6-51DAA6ED008A}" dt="2024-05-05T20:30:39.359" v="532" actId="2696"/>
        <pc:sldMkLst>
          <pc:docMk/>
          <pc:sldMk cId="2529862641" sldId="278"/>
        </pc:sldMkLst>
      </pc:sldChg>
      <pc:sldChg chg="addSp delSp modSp mod ord">
        <pc:chgData name="Goutham Sri Charan" userId="01062b64989edd31" providerId="LiveId" clId="{F01EBCB3-2129-46D6-A6F6-51DAA6ED008A}" dt="2024-05-05T21:35:32.232" v="2009" actId="20577"/>
        <pc:sldMkLst>
          <pc:docMk/>
          <pc:sldMk cId="1135489169" sldId="279"/>
        </pc:sldMkLst>
        <pc:spChg chg="mod">
          <ac:chgData name="Goutham Sri Charan" userId="01062b64989edd31" providerId="LiveId" clId="{F01EBCB3-2129-46D6-A6F6-51DAA6ED008A}" dt="2024-05-05T21:35:32.232" v="2009" actId="20577"/>
          <ac:spMkLst>
            <pc:docMk/>
            <pc:sldMk cId="1135489169" sldId="279"/>
            <ac:spMk id="13" creationId="{00000000-0000-0000-0000-000000000000}"/>
          </ac:spMkLst>
        </pc:spChg>
        <pc:picChg chg="add mod">
          <ac:chgData name="Goutham Sri Charan" userId="01062b64989edd31" providerId="LiveId" clId="{F01EBCB3-2129-46D6-A6F6-51DAA6ED008A}" dt="2024-05-05T20:56:29.912" v="865" actId="14100"/>
          <ac:picMkLst>
            <pc:docMk/>
            <pc:sldMk cId="1135489169" sldId="279"/>
            <ac:picMk id="3" creationId="{AC20A06D-6E0A-6228-1A85-75383541C60D}"/>
          </ac:picMkLst>
        </pc:picChg>
        <pc:picChg chg="del">
          <ac:chgData name="Goutham Sri Charan" userId="01062b64989edd31" providerId="LiveId" clId="{F01EBCB3-2129-46D6-A6F6-51DAA6ED008A}" dt="2024-05-05T20:55:55.707" v="855" actId="21"/>
          <ac:picMkLst>
            <pc:docMk/>
            <pc:sldMk cId="1135489169" sldId="279"/>
            <ac:picMk id="5" creationId="{84195A4A-6FEB-739B-745B-B7BC9268D4D7}"/>
          </ac:picMkLst>
        </pc:picChg>
      </pc:sldChg>
      <pc:sldChg chg="del">
        <pc:chgData name="Goutham Sri Charan" userId="01062b64989edd31" providerId="LiveId" clId="{F01EBCB3-2129-46D6-A6F6-51DAA6ED008A}" dt="2024-05-05T21:46:19.474" v="2120" actId="47"/>
        <pc:sldMkLst>
          <pc:docMk/>
          <pc:sldMk cId="2691060215" sldId="280"/>
        </pc:sldMkLst>
      </pc:sldChg>
      <pc:sldChg chg="del">
        <pc:chgData name="Goutham Sri Charan" userId="01062b64989edd31" providerId="LiveId" clId="{F01EBCB3-2129-46D6-A6F6-51DAA6ED008A}" dt="2024-05-05T21:46:19.474" v="2120" actId="47"/>
        <pc:sldMkLst>
          <pc:docMk/>
          <pc:sldMk cId="1584026763" sldId="281"/>
        </pc:sldMkLst>
      </pc:sldChg>
      <pc:sldChg chg="del">
        <pc:chgData name="Goutham Sri Charan" userId="01062b64989edd31" providerId="LiveId" clId="{F01EBCB3-2129-46D6-A6F6-51DAA6ED008A}" dt="2024-05-05T21:46:19.474" v="2120" actId="47"/>
        <pc:sldMkLst>
          <pc:docMk/>
          <pc:sldMk cId="4079765642" sldId="282"/>
        </pc:sldMkLst>
      </pc:sldChg>
      <pc:sldChg chg="del">
        <pc:chgData name="Goutham Sri Charan" userId="01062b64989edd31" providerId="LiveId" clId="{F01EBCB3-2129-46D6-A6F6-51DAA6ED008A}" dt="2024-05-05T21:46:19.474" v="2120" actId="47"/>
        <pc:sldMkLst>
          <pc:docMk/>
          <pc:sldMk cId="3445646478" sldId="283"/>
        </pc:sldMkLst>
      </pc:sldChg>
      <pc:sldChg chg="del">
        <pc:chgData name="Goutham Sri Charan" userId="01062b64989edd31" providerId="LiveId" clId="{F01EBCB3-2129-46D6-A6F6-51DAA6ED008A}" dt="2024-05-05T21:46:19.474" v="2120" actId="47"/>
        <pc:sldMkLst>
          <pc:docMk/>
          <pc:sldMk cId="433418357" sldId="284"/>
        </pc:sldMkLst>
      </pc:sldChg>
      <pc:sldChg chg="modSp add mod">
        <pc:chgData name="Goutham Sri Charan" userId="01062b64989edd31" providerId="LiveId" clId="{F01EBCB3-2129-46D6-A6F6-51DAA6ED008A}" dt="2024-05-05T21:41:45.661" v="2074" actId="120"/>
        <pc:sldMkLst>
          <pc:docMk/>
          <pc:sldMk cId="3554670324" sldId="285"/>
        </pc:sldMkLst>
        <pc:spChg chg="mod">
          <ac:chgData name="Goutham Sri Charan" userId="01062b64989edd31" providerId="LiveId" clId="{F01EBCB3-2129-46D6-A6F6-51DAA6ED008A}" dt="2024-05-05T20:44:17.063" v="562" actId="1076"/>
          <ac:spMkLst>
            <pc:docMk/>
            <pc:sldMk cId="3554670324" sldId="285"/>
            <ac:spMk id="2" creationId="{00000000-0000-0000-0000-000000000000}"/>
          </ac:spMkLst>
        </pc:spChg>
        <pc:spChg chg="mod">
          <ac:chgData name="Goutham Sri Charan" userId="01062b64989edd31" providerId="LiveId" clId="{F01EBCB3-2129-46D6-A6F6-51DAA6ED008A}" dt="2024-05-05T21:41:45.661" v="2074" actId="120"/>
          <ac:spMkLst>
            <pc:docMk/>
            <pc:sldMk cId="3554670324" sldId="285"/>
            <ac:spMk id="3" creationId="{00000000-0000-0000-0000-000000000000}"/>
          </ac:spMkLst>
        </pc:spChg>
        <pc:spChg chg="mod">
          <ac:chgData name="Goutham Sri Charan" userId="01062b64989edd31" providerId="LiveId" clId="{F01EBCB3-2129-46D6-A6F6-51DAA6ED008A}" dt="2024-05-05T21:35:06.593" v="2001" actId="20577"/>
          <ac:spMkLst>
            <pc:docMk/>
            <pc:sldMk cId="3554670324" sldId="285"/>
            <ac:spMk id="12" creationId="{00000000-0000-0000-0000-000000000000}"/>
          </ac:spMkLst>
        </pc:spChg>
      </pc:sldChg>
      <pc:sldChg chg="modSp add mod">
        <pc:chgData name="Goutham Sri Charan" userId="01062b64989edd31" providerId="LiveId" clId="{F01EBCB3-2129-46D6-A6F6-51DAA6ED008A}" dt="2024-05-05T21:41:51.206" v="2077" actId="120"/>
        <pc:sldMkLst>
          <pc:docMk/>
          <pc:sldMk cId="3821979731" sldId="286"/>
        </pc:sldMkLst>
        <pc:spChg chg="mod">
          <ac:chgData name="Goutham Sri Charan" userId="01062b64989edd31" providerId="LiveId" clId="{F01EBCB3-2129-46D6-A6F6-51DAA6ED008A}" dt="2024-05-05T20:50:54.198" v="796" actId="1076"/>
          <ac:spMkLst>
            <pc:docMk/>
            <pc:sldMk cId="3821979731" sldId="286"/>
            <ac:spMk id="2" creationId="{00000000-0000-0000-0000-000000000000}"/>
          </ac:spMkLst>
        </pc:spChg>
        <pc:spChg chg="mod">
          <ac:chgData name="Goutham Sri Charan" userId="01062b64989edd31" providerId="LiveId" clId="{F01EBCB3-2129-46D6-A6F6-51DAA6ED008A}" dt="2024-05-05T21:41:51.206" v="2077" actId="120"/>
          <ac:spMkLst>
            <pc:docMk/>
            <pc:sldMk cId="3821979731" sldId="286"/>
            <ac:spMk id="3" creationId="{00000000-0000-0000-0000-000000000000}"/>
          </ac:spMkLst>
        </pc:spChg>
        <pc:spChg chg="mod">
          <ac:chgData name="Goutham Sri Charan" userId="01062b64989edd31" providerId="LiveId" clId="{F01EBCB3-2129-46D6-A6F6-51DAA6ED008A}" dt="2024-05-05T21:35:17.054" v="2003" actId="20577"/>
          <ac:spMkLst>
            <pc:docMk/>
            <pc:sldMk cId="3821979731" sldId="286"/>
            <ac:spMk id="12" creationId="{00000000-0000-0000-0000-000000000000}"/>
          </ac:spMkLst>
        </pc:spChg>
      </pc:sldChg>
      <pc:sldChg chg="addSp delSp modSp add mod ord">
        <pc:chgData name="Goutham Sri Charan" userId="01062b64989edd31" providerId="LiveId" clId="{F01EBCB3-2129-46D6-A6F6-51DAA6ED008A}" dt="2024-05-05T21:35:24.393" v="2005" actId="20577"/>
        <pc:sldMkLst>
          <pc:docMk/>
          <pc:sldMk cId="3186674588" sldId="287"/>
        </pc:sldMkLst>
        <pc:spChg chg="mod">
          <ac:chgData name="Goutham Sri Charan" userId="01062b64989edd31" providerId="LiveId" clId="{F01EBCB3-2129-46D6-A6F6-51DAA6ED008A}" dt="2024-05-05T20:51:51.847" v="821" actId="207"/>
          <ac:spMkLst>
            <pc:docMk/>
            <pc:sldMk cId="3186674588" sldId="287"/>
            <ac:spMk id="2" creationId="{00000000-0000-0000-0000-000000000000}"/>
          </ac:spMkLst>
        </pc:spChg>
        <pc:spChg chg="add mod">
          <ac:chgData name="Goutham Sri Charan" userId="01062b64989edd31" providerId="LiveId" clId="{F01EBCB3-2129-46D6-A6F6-51DAA6ED008A}" dt="2024-05-05T20:53:05.977" v="831" actId="767"/>
          <ac:spMkLst>
            <pc:docMk/>
            <pc:sldMk cId="3186674588" sldId="287"/>
            <ac:spMk id="5" creationId="{219E7E1A-D295-EFCF-2506-AC384BCD7B98}"/>
          </ac:spMkLst>
        </pc:spChg>
        <pc:spChg chg="mod">
          <ac:chgData name="Goutham Sri Charan" userId="01062b64989edd31" providerId="LiveId" clId="{F01EBCB3-2129-46D6-A6F6-51DAA6ED008A}" dt="2024-05-05T21:35:24.393" v="2005" actId="20577"/>
          <ac:spMkLst>
            <pc:docMk/>
            <pc:sldMk cId="3186674588" sldId="287"/>
            <ac:spMk id="13" creationId="{00000000-0000-0000-0000-000000000000}"/>
          </ac:spMkLst>
        </pc:spChg>
        <pc:picChg chg="add mod">
          <ac:chgData name="Goutham Sri Charan" userId="01062b64989edd31" providerId="LiveId" clId="{F01EBCB3-2129-46D6-A6F6-51DAA6ED008A}" dt="2024-05-05T20:55:29.308" v="850" actId="14100"/>
          <ac:picMkLst>
            <pc:docMk/>
            <pc:sldMk cId="3186674588" sldId="287"/>
            <ac:picMk id="3" creationId="{446C1E2E-AE9E-803B-66D7-B76882C1B7EF}"/>
          </ac:picMkLst>
        </pc:picChg>
        <pc:picChg chg="del">
          <ac:chgData name="Goutham Sri Charan" userId="01062b64989edd31" providerId="LiveId" clId="{F01EBCB3-2129-46D6-A6F6-51DAA6ED008A}" dt="2024-05-05T20:52:25.498" v="823" actId="21"/>
          <ac:picMkLst>
            <pc:docMk/>
            <pc:sldMk cId="3186674588" sldId="287"/>
            <ac:picMk id="4" creationId="{F64328A0-9C3B-EE0F-18BC-91E6E43E6FA6}"/>
          </ac:picMkLst>
        </pc:picChg>
        <pc:picChg chg="add del mod">
          <ac:chgData name="Goutham Sri Charan" userId="01062b64989edd31" providerId="LiveId" clId="{F01EBCB3-2129-46D6-A6F6-51DAA6ED008A}" dt="2024-05-05T20:54:08.787" v="837" actId="21"/>
          <ac:picMkLst>
            <pc:docMk/>
            <pc:sldMk cId="3186674588" sldId="287"/>
            <ac:picMk id="6" creationId="{A13E3700-216D-9A10-6CFE-FCA40E57BA3E}"/>
          </ac:picMkLst>
        </pc:picChg>
        <pc:picChg chg="add mod">
          <ac:chgData name="Goutham Sri Charan" userId="01062b64989edd31" providerId="LiveId" clId="{F01EBCB3-2129-46D6-A6F6-51DAA6ED008A}" dt="2024-05-05T20:55:16.978" v="846" actId="1076"/>
          <ac:picMkLst>
            <pc:docMk/>
            <pc:sldMk cId="3186674588" sldId="287"/>
            <ac:picMk id="14" creationId="{4FBF3F68-DB41-B33A-8117-3478D8F6F3E5}"/>
          </ac:picMkLst>
        </pc:picChg>
        <pc:picChg chg="add mod">
          <ac:chgData name="Goutham Sri Charan" userId="01062b64989edd31" providerId="LiveId" clId="{F01EBCB3-2129-46D6-A6F6-51DAA6ED008A}" dt="2024-05-05T20:55:22.397" v="848" actId="1076"/>
          <ac:picMkLst>
            <pc:docMk/>
            <pc:sldMk cId="3186674588" sldId="287"/>
            <ac:picMk id="15" creationId="{DDAD07CF-D7F1-2DA7-596C-26739BFAF0F8}"/>
          </ac:picMkLst>
        </pc:picChg>
      </pc:sldChg>
      <pc:sldChg chg="modSp add mod">
        <pc:chgData name="Goutham Sri Charan" userId="01062b64989edd31" providerId="LiveId" clId="{F01EBCB3-2129-46D6-A6F6-51DAA6ED008A}" dt="2024-05-05T21:06:07.602" v="1877" actId="20577"/>
        <pc:sldMkLst>
          <pc:docMk/>
          <pc:sldMk cId="1027367147" sldId="288"/>
        </pc:sldMkLst>
        <pc:spChg chg="mod">
          <ac:chgData name="Goutham Sri Charan" userId="01062b64989edd31" providerId="LiveId" clId="{F01EBCB3-2129-46D6-A6F6-51DAA6ED008A}" dt="2024-05-05T21:03:17.378" v="1542" actId="1076"/>
          <ac:spMkLst>
            <pc:docMk/>
            <pc:sldMk cId="1027367147" sldId="288"/>
            <ac:spMk id="15" creationId="{00000000-0000-0000-0000-000000000000}"/>
          </ac:spMkLst>
        </pc:spChg>
        <pc:spChg chg="mod">
          <ac:chgData name="Goutham Sri Charan" userId="01062b64989edd31" providerId="LiveId" clId="{F01EBCB3-2129-46D6-A6F6-51DAA6ED008A}" dt="2024-05-05T21:02:27.968" v="1431" actId="20577"/>
          <ac:spMkLst>
            <pc:docMk/>
            <pc:sldMk cId="1027367147" sldId="288"/>
            <ac:spMk id="16" creationId="{00000000-0000-0000-0000-000000000000}"/>
          </ac:spMkLst>
        </pc:spChg>
        <pc:spChg chg="mod">
          <ac:chgData name="Goutham Sri Charan" userId="01062b64989edd31" providerId="LiveId" clId="{F01EBCB3-2129-46D6-A6F6-51DAA6ED008A}" dt="2024-05-05T21:06:07.602" v="1877" actId="20577"/>
          <ac:spMkLst>
            <pc:docMk/>
            <pc:sldMk cId="1027367147" sldId="288"/>
            <ac:spMk id="17" creationId="{00000000-0000-0000-0000-000000000000}"/>
          </ac:spMkLst>
        </pc:spChg>
        <pc:spChg chg="mod">
          <ac:chgData name="Goutham Sri Charan" userId="01062b64989edd31" providerId="LiveId" clId="{F01EBCB3-2129-46D6-A6F6-51DAA6ED008A}" dt="2024-05-05T21:02:34.553" v="1435" actId="20577"/>
          <ac:spMkLst>
            <pc:docMk/>
            <pc:sldMk cId="1027367147" sldId="288"/>
            <ac:spMk id="18" creationId="{00000000-0000-0000-0000-000000000000}"/>
          </ac:spMkLst>
        </pc:spChg>
        <pc:spChg chg="mod">
          <ac:chgData name="Goutham Sri Charan" userId="01062b64989edd31" providerId="LiveId" clId="{F01EBCB3-2129-46D6-A6F6-51DAA6ED008A}" dt="2024-05-05T21:04:36.532" v="1739" actId="20577"/>
          <ac:spMkLst>
            <pc:docMk/>
            <pc:sldMk cId="1027367147" sldId="288"/>
            <ac:spMk id="19" creationId="{00000000-0000-0000-0000-000000000000}"/>
          </ac:spMkLst>
        </pc:spChg>
        <pc:spChg chg="mod">
          <ac:chgData name="Goutham Sri Charan" userId="01062b64989edd31" providerId="LiveId" clId="{F01EBCB3-2129-46D6-A6F6-51DAA6ED008A}" dt="2024-05-05T21:05:22.788" v="1871" actId="1076"/>
          <ac:spMkLst>
            <pc:docMk/>
            <pc:sldMk cId="1027367147" sldId="288"/>
            <ac:spMk id="20" creationId="{00000000-0000-0000-0000-000000000000}"/>
          </ac:spMkLst>
        </pc:spChg>
        <pc:grpChg chg="mod">
          <ac:chgData name="Goutham Sri Charan" userId="01062b64989edd31" providerId="LiveId" clId="{F01EBCB3-2129-46D6-A6F6-51DAA6ED008A}" dt="2024-05-05T21:05:38.974" v="1873" actId="14100"/>
          <ac:grpSpMkLst>
            <pc:docMk/>
            <pc:sldMk cId="1027367147" sldId="288"/>
            <ac:grpSpMk id="8" creationId="{00000000-0000-0000-0000-000000000000}"/>
          </ac:grpSpMkLst>
        </pc:grpChg>
      </pc:sldChg>
      <pc:sldChg chg="addSp delSp modSp add mod ord">
        <pc:chgData name="Goutham Sri Charan" userId="01062b64989edd31" providerId="LiveId" clId="{F01EBCB3-2129-46D6-A6F6-51DAA6ED008A}" dt="2024-05-05T21:35:55.518" v="2021" actId="20577"/>
        <pc:sldMkLst>
          <pc:docMk/>
          <pc:sldMk cId="2493191780" sldId="289"/>
        </pc:sldMkLst>
        <pc:spChg chg="mod">
          <ac:chgData name="Goutham Sri Charan" userId="01062b64989edd31" providerId="LiveId" clId="{F01EBCB3-2129-46D6-A6F6-51DAA6ED008A}" dt="2024-05-05T21:27:53.170" v="1962" actId="20577"/>
          <ac:spMkLst>
            <pc:docMk/>
            <pc:sldMk cId="2493191780" sldId="289"/>
            <ac:spMk id="2" creationId="{00000000-0000-0000-0000-000000000000}"/>
          </ac:spMkLst>
        </pc:spChg>
        <pc:spChg chg="add mod">
          <ac:chgData name="Goutham Sri Charan" userId="01062b64989edd31" providerId="LiveId" clId="{F01EBCB3-2129-46D6-A6F6-51DAA6ED008A}" dt="2024-05-05T21:30:56.076" v="1985" actId="1076"/>
          <ac:spMkLst>
            <pc:docMk/>
            <pc:sldMk cId="2493191780" sldId="289"/>
            <ac:spMk id="4" creationId="{238F8469-0C31-98A4-69E6-3942293DF91D}"/>
          </ac:spMkLst>
        </pc:spChg>
        <pc:spChg chg="mod">
          <ac:chgData name="Goutham Sri Charan" userId="01062b64989edd31" providerId="LiveId" clId="{F01EBCB3-2129-46D6-A6F6-51DAA6ED008A}" dt="2024-05-05T21:35:55.518" v="2021" actId="20577"/>
          <ac:spMkLst>
            <pc:docMk/>
            <pc:sldMk cId="2493191780" sldId="289"/>
            <ac:spMk id="13" creationId="{00000000-0000-0000-0000-000000000000}"/>
          </ac:spMkLst>
        </pc:spChg>
        <pc:picChg chg="del">
          <ac:chgData name="Goutham Sri Charan" userId="01062b64989edd31" providerId="LiveId" clId="{F01EBCB3-2129-46D6-A6F6-51DAA6ED008A}" dt="2024-05-05T21:28:02.006" v="1965" actId="21"/>
          <ac:picMkLst>
            <pc:docMk/>
            <pc:sldMk cId="2493191780" sldId="289"/>
            <ac:picMk id="3" creationId="{446C1E2E-AE9E-803B-66D7-B76882C1B7EF}"/>
          </ac:picMkLst>
        </pc:picChg>
        <pc:picChg chg="add mod">
          <ac:chgData name="Goutham Sri Charan" userId="01062b64989edd31" providerId="LiveId" clId="{F01EBCB3-2129-46D6-A6F6-51DAA6ED008A}" dt="2024-05-05T21:32:41.479" v="1988" actId="14100"/>
          <ac:picMkLst>
            <pc:docMk/>
            <pc:sldMk cId="2493191780" sldId="289"/>
            <ac:picMk id="5" creationId="{67AADDD4-CDF1-B6B4-B4DC-7A8D205FBC6C}"/>
          </ac:picMkLst>
        </pc:picChg>
        <pc:picChg chg="del">
          <ac:chgData name="Goutham Sri Charan" userId="01062b64989edd31" providerId="LiveId" clId="{F01EBCB3-2129-46D6-A6F6-51DAA6ED008A}" dt="2024-05-05T21:27:56.784" v="1963" actId="21"/>
          <ac:picMkLst>
            <pc:docMk/>
            <pc:sldMk cId="2493191780" sldId="289"/>
            <ac:picMk id="14" creationId="{4FBF3F68-DB41-B33A-8117-3478D8F6F3E5}"/>
          </ac:picMkLst>
        </pc:picChg>
        <pc:picChg chg="del">
          <ac:chgData name="Goutham Sri Charan" userId="01062b64989edd31" providerId="LiveId" clId="{F01EBCB3-2129-46D6-A6F6-51DAA6ED008A}" dt="2024-05-05T21:27:58.853" v="1964" actId="21"/>
          <ac:picMkLst>
            <pc:docMk/>
            <pc:sldMk cId="2493191780" sldId="289"/>
            <ac:picMk id="15" creationId="{DDAD07CF-D7F1-2DA7-596C-26739BFAF0F8}"/>
          </ac:picMkLst>
        </pc:picChg>
      </pc:sldChg>
      <pc:sldChg chg="addSp delSp modSp add mod">
        <pc:chgData name="Goutham Sri Charan" userId="01062b64989edd31" providerId="LiveId" clId="{F01EBCB3-2129-46D6-A6F6-51DAA6ED008A}" dt="2024-05-05T21:48:38.169" v="2137"/>
        <pc:sldMkLst>
          <pc:docMk/>
          <pc:sldMk cId="2927124203" sldId="290"/>
        </pc:sldMkLst>
        <pc:spChg chg="mod">
          <ac:chgData name="Goutham Sri Charan" userId="01062b64989edd31" providerId="LiveId" clId="{F01EBCB3-2129-46D6-A6F6-51DAA6ED008A}" dt="2024-05-05T21:39:03.828" v="2061" actId="20577"/>
          <ac:spMkLst>
            <pc:docMk/>
            <pc:sldMk cId="2927124203" sldId="290"/>
            <ac:spMk id="2" creationId="{00000000-0000-0000-0000-000000000000}"/>
          </ac:spMkLst>
        </pc:spChg>
        <pc:spChg chg="mod">
          <ac:chgData name="Goutham Sri Charan" userId="01062b64989edd31" providerId="LiveId" clId="{F01EBCB3-2129-46D6-A6F6-51DAA6ED008A}" dt="2024-05-05T21:40:31.983" v="2063" actId="1076"/>
          <ac:spMkLst>
            <pc:docMk/>
            <pc:sldMk cId="2927124203" sldId="290"/>
            <ac:spMk id="4" creationId="{238F8469-0C31-98A4-69E6-3942293DF91D}"/>
          </ac:spMkLst>
        </pc:spChg>
        <pc:spChg chg="mod">
          <ac:chgData name="Goutham Sri Charan" userId="01062b64989edd31" providerId="LiveId" clId="{F01EBCB3-2129-46D6-A6F6-51DAA6ED008A}" dt="2024-05-05T21:36:01.850" v="2023" actId="20577"/>
          <ac:spMkLst>
            <pc:docMk/>
            <pc:sldMk cId="2927124203" sldId="290"/>
            <ac:spMk id="13" creationId="{00000000-0000-0000-0000-000000000000}"/>
          </ac:spMkLst>
        </pc:spChg>
        <pc:picChg chg="del">
          <ac:chgData name="Goutham Sri Charan" userId="01062b64989edd31" providerId="LiveId" clId="{F01EBCB3-2129-46D6-A6F6-51DAA6ED008A}" dt="2024-05-05T21:47:26.708" v="2123" actId="21"/>
          <ac:picMkLst>
            <pc:docMk/>
            <pc:sldMk cId="2927124203" sldId="290"/>
            <ac:picMk id="5" creationId="{67AADDD4-CDF1-B6B4-B4DC-7A8D205FBC6C}"/>
          </ac:picMkLst>
        </pc:picChg>
        <pc:picChg chg="add mod">
          <ac:chgData name="Goutham Sri Charan" userId="01062b64989edd31" providerId="LiveId" clId="{F01EBCB3-2129-46D6-A6F6-51DAA6ED008A}" dt="2024-05-05T21:48:38.169" v="2137"/>
          <ac:picMkLst>
            <pc:docMk/>
            <pc:sldMk cId="2927124203" sldId="290"/>
            <ac:picMk id="1026" creationId="{8D775E44-6B92-F752-340A-2E225BD167DA}"/>
          </ac:picMkLst>
        </pc:picChg>
      </pc:sldChg>
      <pc:sldChg chg="addSp delSp modSp add mod ord">
        <pc:chgData name="Goutham Sri Charan" userId="01062b64989edd31" providerId="LiveId" clId="{F01EBCB3-2129-46D6-A6F6-51DAA6ED008A}" dt="2024-05-06T06:15:36.001" v="2141" actId="20577"/>
        <pc:sldMkLst>
          <pc:docMk/>
          <pc:sldMk cId="2542123420" sldId="291"/>
        </pc:sldMkLst>
        <pc:spChg chg="mod">
          <ac:chgData name="Goutham Sri Charan" userId="01062b64989edd31" providerId="LiveId" clId="{F01EBCB3-2129-46D6-A6F6-51DAA6ED008A}" dt="2024-05-05T21:45:33.765" v="2117" actId="1076"/>
          <ac:spMkLst>
            <pc:docMk/>
            <pc:sldMk cId="2542123420" sldId="291"/>
            <ac:spMk id="2" creationId="{00000000-0000-0000-0000-000000000000}"/>
          </ac:spMkLst>
        </pc:spChg>
        <pc:spChg chg="mod">
          <ac:chgData name="Goutham Sri Charan" userId="01062b64989edd31" providerId="LiveId" clId="{F01EBCB3-2129-46D6-A6F6-51DAA6ED008A}" dt="2024-05-05T21:45:29.734" v="2116" actId="1076"/>
          <ac:spMkLst>
            <pc:docMk/>
            <pc:sldMk cId="2542123420" sldId="291"/>
            <ac:spMk id="3" creationId="{00000000-0000-0000-0000-000000000000}"/>
          </ac:spMkLst>
        </pc:spChg>
        <pc:spChg chg="add del mod">
          <ac:chgData name="Goutham Sri Charan" userId="01062b64989edd31" providerId="LiveId" clId="{F01EBCB3-2129-46D6-A6F6-51DAA6ED008A}" dt="2024-05-06T06:15:36.001" v="2141" actId="20577"/>
          <ac:spMkLst>
            <pc:docMk/>
            <pc:sldMk cId="2542123420" sldId="291"/>
            <ac:spMk id="12" creationId="{00000000-0000-0000-0000-000000000000}"/>
          </ac:spMkLst>
        </pc:spChg>
      </pc:sldChg>
      <pc:sldChg chg="modSp add mod ord">
        <pc:chgData name="Goutham Sri Charan" userId="01062b64989edd31" providerId="LiveId" clId="{F01EBCB3-2129-46D6-A6F6-51DAA6ED008A}" dt="2024-05-06T06:16:35.322" v="2145"/>
        <pc:sldMkLst>
          <pc:docMk/>
          <pc:sldMk cId="3491819533" sldId="292"/>
        </pc:sldMkLst>
        <pc:spChg chg="mod">
          <ac:chgData name="Goutham Sri Charan" userId="01062b64989edd31" providerId="LiveId" clId="{F01EBCB3-2129-46D6-A6F6-51DAA6ED008A}" dt="2024-05-05T21:45:19.178" v="2114" actId="1076"/>
          <ac:spMkLst>
            <pc:docMk/>
            <pc:sldMk cId="3491819533" sldId="292"/>
            <ac:spMk id="2" creationId="{00000000-0000-0000-0000-000000000000}"/>
          </ac:spMkLst>
        </pc:spChg>
        <pc:spChg chg="mod">
          <ac:chgData name="Goutham Sri Charan" userId="01062b64989edd31" providerId="LiveId" clId="{F01EBCB3-2129-46D6-A6F6-51DAA6ED008A}" dt="2024-05-05T21:45:13.866" v="2113" actId="1076"/>
          <ac:spMkLst>
            <pc:docMk/>
            <pc:sldMk cId="3491819533" sldId="292"/>
            <ac:spMk id="3" creationId="{00000000-0000-0000-0000-000000000000}"/>
          </ac:spMkLst>
        </pc:spChg>
        <pc:spChg chg="mod">
          <ac:chgData name="Goutham Sri Charan" userId="01062b64989edd31" providerId="LiveId" clId="{F01EBCB3-2129-46D6-A6F6-51DAA6ED008A}" dt="2024-05-06T06:16:31.413" v="2143" actId="20577"/>
          <ac:spMkLst>
            <pc:docMk/>
            <pc:sldMk cId="3491819533" sldId="292"/>
            <ac:spMk id="12" creationId="{00000000-0000-0000-0000-000000000000}"/>
          </ac:spMkLst>
        </pc:spChg>
      </pc:sldChg>
      <pc:sldChg chg="add del">
        <pc:chgData name="Goutham Sri Charan" userId="01062b64989edd31" providerId="LiveId" clId="{F01EBCB3-2129-46D6-A6F6-51DAA6ED008A}" dt="2024-05-06T06:16:42.106" v="2146" actId="2696"/>
        <pc:sldMkLst>
          <pc:docMk/>
          <pc:sldMk cId="4015721601" sldId="293"/>
        </pc:sldMkLst>
      </pc:sldChg>
      <pc:sldChg chg="add del">
        <pc:chgData name="Goutham Sri Charan" userId="01062b64989edd31" providerId="LiveId" clId="{F01EBCB3-2129-46D6-A6F6-51DAA6ED008A}" dt="2024-05-06T06:16:44.687" v="2147" actId="2696"/>
        <pc:sldMkLst>
          <pc:docMk/>
          <pc:sldMk cId="3278602899" sldId="29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5/6/2024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333" b="-9333"/>
            </a:stretch>
          </a:blipFill>
        </p:spPr>
      </p:sp>
      <p:grpSp>
        <p:nvGrpSpPr>
          <p:cNvPr id="3" name="Group 3"/>
          <p:cNvGrpSpPr/>
          <p:nvPr/>
        </p:nvGrpSpPr>
        <p:grpSpPr>
          <a:xfrm>
            <a:off x="3749689" y="0"/>
            <a:ext cx="10788622" cy="10287000"/>
            <a:chOff x="0" y="0"/>
            <a:chExt cx="2841448" cy="2709333"/>
          </a:xfrm>
        </p:grpSpPr>
        <p:sp>
          <p:nvSpPr>
            <p:cNvPr id="4" name="Freeform 4"/>
            <p:cNvSpPr/>
            <p:nvPr/>
          </p:nvSpPr>
          <p:spPr>
            <a:xfrm>
              <a:off x="0" y="0"/>
              <a:ext cx="2841448" cy="2709333"/>
            </a:xfrm>
            <a:custGeom>
              <a:avLst/>
              <a:gdLst/>
              <a:ahLst/>
              <a:cxnLst/>
              <a:rect l="l" t="t" r="r" b="b"/>
              <a:pathLst>
                <a:path w="2841448" h="2709333">
                  <a:moveTo>
                    <a:pt x="0" y="0"/>
                  </a:moveTo>
                  <a:lnTo>
                    <a:pt x="2841448" y="0"/>
                  </a:lnTo>
                  <a:lnTo>
                    <a:pt x="2841448" y="2709333"/>
                  </a:lnTo>
                  <a:lnTo>
                    <a:pt x="0" y="2709333"/>
                  </a:lnTo>
                  <a:close/>
                </a:path>
              </a:pathLst>
            </a:custGeom>
            <a:solidFill>
              <a:srgbClr val="155CBB">
                <a:alpha val="74902"/>
              </a:srgbClr>
            </a:solidFill>
          </p:spPr>
        </p:sp>
        <p:sp>
          <p:nvSpPr>
            <p:cNvPr id="5" name="TextBox 5"/>
            <p:cNvSpPr txBox="1"/>
            <p:nvPr/>
          </p:nvSpPr>
          <p:spPr>
            <a:xfrm>
              <a:off x="0" y="-38100"/>
              <a:ext cx="2841448" cy="2747433"/>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060155" y="4063355"/>
            <a:ext cx="10167690" cy="2379364"/>
          </a:xfrm>
          <a:prstGeom prst="rect">
            <a:avLst/>
          </a:prstGeom>
        </p:spPr>
        <p:txBody>
          <a:bodyPr lIns="0" tIns="0" rIns="0" bIns="0" rtlCol="0" anchor="t">
            <a:spAutoFit/>
          </a:bodyPr>
          <a:lstStyle/>
          <a:p>
            <a:pPr algn="ctr">
              <a:lnSpc>
                <a:spcPts val="11700"/>
              </a:lnSpc>
            </a:pPr>
            <a:r>
              <a:rPr lang="en-US" sz="11700" spc="585">
                <a:solidFill>
                  <a:srgbClr val="FFFBF7"/>
                </a:solidFill>
                <a:latin typeface="Anton"/>
              </a:rPr>
              <a:t>RFID BASED </a:t>
            </a:r>
          </a:p>
          <a:p>
            <a:pPr algn="ctr">
              <a:lnSpc>
                <a:spcPts val="6901"/>
              </a:lnSpc>
            </a:pPr>
            <a:r>
              <a:rPr lang="en-US" sz="6901" spc="345">
                <a:solidFill>
                  <a:srgbClr val="FFFBF7"/>
                </a:solidFill>
                <a:latin typeface="Anton"/>
              </a:rPr>
              <a:t>ATTENDANCE SYSTEM</a:t>
            </a:r>
          </a:p>
        </p:txBody>
      </p:sp>
      <p:sp>
        <p:nvSpPr>
          <p:cNvPr id="7" name="TextBox 7"/>
          <p:cNvSpPr txBox="1"/>
          <p:nvPr/>
        </p:nvSpPr>
        <p:spPr>
          <a:xfrm>
            <a:off x="3288625" y="1576877"/>
            <a:ext cx="11721636" cy="400050"/>
          </a:xfrm>
          <a:prstGeom prst="rect">
            <a:avLst/>
          </a:prstGeom>
        </p:spPr>
        <p:txBody>
          <a:bodyPr lIns="0" tIns="0" rIns="0" bIns="0" rtlCol="0" anchor="t">
            <a:spAutoFit/>
          </a:bodyPr>
          <a:lstStyle/>
          <a:p>
            <a:pPr algn="ctr">
              <a:lnSpc>
                <a:spcPts val="3000"/>
              </a:lnSpc>
            </a:pPr>
            <a:r>
              <a:rPr lang="en-US" sz="3000" dirty="0">
                <a:solidFill>
                  <a:srgbClr val="FFFBF7"/>
                </a:solidFill>
                <a:latin typeface="Muli Light"/>
              </a:rPr>
              <a:t>NATIONAL INSTITUTE OF TECHNOLOGY , DELHI</a:t>
            </a:r>
          </a:p>
        </p:txBody>
      </p:sp>
      <p:sp>
        <p:nvSpPr>
          <p:cNvPr id="8" name="TextBox 8"/>
          <p:cNvSpPr txBox="1"/>
          <p:nvPr/>
        </p:nvSpPr>
        <p:spPr>
          <a:xfrm>
            <a:off x="3283182" y="7429500"/>
            <a:ext cx="11721636" cy="400050"/>
          </a:xfrm>
          <a:prstGeom prst="rect">
            <a:avLst/>
          </a:prstGeom>
        </p:spPr>
        <p:txBody>
          <a:bodyPr lIns="0" tIns="0" rIns="0" bIns="0" rtlCol="0" anchor="t">
            <a:spAutoFit/>
          </a:bodyPr>
          <a:lstStyle/>
          <a:p>
            <a:pPr algn="ctr">
              <a:lnSpc>
                <a:spcPts val="3000"/>
              </a:lnSpc>
            </a:pPr>
            <a:r>
              <a:rPr lang="en-US" sz="3000" dirty="0">
                <a:solidFill>
                  <a:srgbClr val="FFFBF7"/>
                </a:solidFill>
                <a:latin typeface="Muli Light"/>
              </a:rPr>
              <a:t>Presented by Goutham Sri Charan Mekala (221220024)</a:t>
            </a:r>
          </a:p>
        </p:txBody>
      </p:sp>
      <p:sp>
        <p:nvSpPr>
          <p:cNvPr id="9" name="TextBox 8">
            <a:extLst>
              <a:ext uri="{FF2B5EF4-FFF2-40B4-BE49-F238E27FC236}">
                <a16:creationId xmlns:a16="http://schemas.microsoft.com/office/drawing/2014/main" id="{71787168-9C64-F675-B2DC-3FB0267F9A40}"/>
              </a:ext>
            </a:extLst>
          </p:cNvPr>
          <p:cNvSpPr txBox="1"/>
          <p:nvPr/>
        </p:nvSpPr>
        <p:spPr>
          <a:xfrm>
            <a:off x="5943600" y="8425423"/>
            <a:ext cx="9296400" cy="584775"/>
          </a:xfrm>
          <a:prstGeom prst="rect">
            <a:avLst/>
          </a:prstGeom>
          <a:noFill/>
        </p:spPr>
        <p:txBody>
          <a:bodyPr wrap="square" rtlCol="0">
            <a:spAutoFit/>
          </a:bodyPr>
          <a:lstStyle/>
          <a:p>
            <a:r>
              <a:rPr lang="en-US" sz="3200" b="1" dirty="0">
                <a:solidFill>
                  <a:schemeClr val="bg1"/>
                </a:solidFill>
                <a:latin typeface="Muli Light" panose="020B0604020202020204" charset="0"/>
              </a:rPr>
              <a:t>Guided by Dr. Jyoteesh Malhotra </a:t>
            </a:r>
            <a:endParaRPr lang="en-IN" sz="3200" b="1" dirty="0">
              <a:solidFill>
                <a:schemeClr val="bg1"/>
              </a:solidFill>
              <a:latin typeface="Muli Light" panose="020B0604020202020204" charset="0"/>
            </a:endParaRPr>
          </a:p>
        </p:txBody>
      </p:sp>
      <p:sp>
        <p:nvSpPr>
          <p:cNvPr id="10" name="TextBox 9">
            <a:extLst>
              <a:ext uri="{FF2B5EF4-FFF2-40B4-BE49-F238E27FC236}">
                <a16:creationId xmlns:a16="http://schemas.microsoft.com/office/drawing/2014/main" id="{918A17CE-4C8A-F280-73B9-E819FE4BC17F}"/>
              </a:ext>
            </a:extLst>
          </p:cNvPr>
          <p:cNvSpPr txBox="1"/>
          <p:nvPr/>
        </p:nvSpPr>
        <p:spPr>
          <a:xfrm>
            <a:off x="6767843" y="2567357"/>
            <a:ext cx="5334000" cy="584775"/>
          </a:xfrm>
          <a:prstGeom prst="rect">
            <a:avLst/>
          </a:prstGeom>
          <a:noFill/>
        </p:spPr>
        <p:txBody>
          <a:bodyPr wrap="square" rtlCol="0">
            <a:spAutoFit/>
          </a:bodyPr>
          <a:lstStyle/>
          <a:p>
            <a:r>
              <a:rPr lang="en-US" sz="3200" b="1" dirty="0">
                <a:solidFill>
                  <a:schemeClr val="bg1"/>
                </a:solidFill>
                <a:latin typeface="Muli Light" panose="020B0604020202020204" charset="0"/>
              </a:rPr>
              <a:t>MINI PROJECT  ECPB251</a:t>
            </a:r>
            <a:endParaRPr lang="en-IN" sz="3200" b="1" dirty="0">
              <a:solidFill>
                <a:schemeClr val="bg1"/>
              </a:solidFill>
              <a:latin typeface="Muli Light" panose="020B060402020202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BF7"/>
        </a:solidFill>
        <a:effectLst/>
      </p:bgPr>
    </p:bg>
    <p:spTree>
      <p:nvGrpSpPr>
        <p:cNvPr id="1" name=""/>
        <p:cNvGrpSpPr/>
        <p:nvPr/>
      </p:nvGrpSpPr>
      <p:grpSpPr>
        <a:xfrm>
          <a:off x="0" y="0"/>
          <a:ext cx="0" cy="0"/>
          <a:chOff x="0" y="0"/>
          <a:chExt cx="0" cy="0"/>
        </a:xfrm>
      </p:grpSpPr>
      <p:grpSp>
        <p:nvGrpSpPr>
          <p:cNvPr id="2" name="Group 2"/>
          <p:cNvGrpSpPr/>
          <p:nvPr/>
        </p:nvGrpSpPr>
        <p:grpSpPr>
          <a:xfrm>
            <a:off x="1281615" y="4515600"/>
            <a:ext cx="5027026" cy="3559431"/>
            <a:chOff x="0" y="0"/>
            <a:chExt cx="1323990" cy="937463"/>
          </a:xfrm>
        </p:grpSpPr>
        <p:sp>
          <p:nvSpPr>
            <p:cNvPr id="3" name="Freeform 3"/>
            <p:cNvSpPr/>
            <p:nvPr/>
          </p:nvSpPr>
          <p:spPr>
            <a:xfrm>
              <a:off x="0" y="0"/>
              <a:ext cx="1323990" cy="937463"/>
            </a:xfrm>
            <a:custGeom>
              <a:avLst/>
              <a:gdLst/>
              <a:ahLst/>
              <a:cxnLst/>
              <a:rect l="l" t="t" r="r" b="b"/>
              <a:pathLst>
                <a:path w="1323990" h="937463">
                  <a:moveTo>
                    <a:pt x="0" y="0"/>
                  </a:moveTo>
                  <a:lnTo>
                    <a:pt x="1323990" y="0"/>
                  </a:lnTo>
                  <a:lnTo>
                    <a:pt x="1323990" y="937463"/>
                  </a:lnTo>
                  <a:lnTo>
                    <a:pt x="0" y="937463"/>
                  </a:lnTo>
                  <a:close/>
                </a:path>
              </a:pathLst>
            </a:custGeom>
            <a:solidFill>
              <a:srgbClr val="155CBB">
                <a:alpha val="74902"/>
              </a:srgbClr>
            </a:solidFill>
          </p:spPr>
        </p:sp>
        <p:sp>
          <p:nvSpPr>
            <p:cNvPr id="4" name="TextBox 4"/>
            <p:cNvSpPr txBox="1"/>
            <p:nvPr/>
          </p:nvSpPr>
          <p:spPr>
            <a:xfrm>
              <a:off x="0" y="-38100"/>
              <a:ext cx="1323990" cy="97556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6628483" y="4515600"/>
            <a:ext cx="5027026" cy="3559431"/>
            <a:chOff x="0" y="0"/>
            <a:chExt cx="1323990" cy="937463"/>
          </a:xfrm>
        </p:grpSpPr>
        <p:sp>
          <p:nvSpPr>
            <p:cNvPr id="6" name="Freeform 6"/>
            <p:cNvSpPr/>
            <p:nvPr/>
          </p:nvSpPr>
          <p:spPr>
            <a:xfrm>
              <a:off x="0" y="0"/>
              <a:ext cx="1323990" cy="937463"/>
            </a:xfrm>
            <a:custGeom>
              <a:avLst/>
              <a:gdLst/>
              <a:ahLst/>
              <a:cxnLst/>
              <a:rect l="l" t="t" r="r" b="b"/>
              <a:pathLst>
                <a:path w="1323990" h="937463">
                  <a:moveTo>
                    <a:pt x="0" y="0"/>
                  </a:moveTo>
                  <a:lnTo>
                    <a:pt x="1323990" y="0"/>
                  </a:lnTo>
                  <a:lnTo>
                    <a:pt x="1323990" y="937463"/>
                  </a:lnTo>
                  <a:lnTo>
                    <a:pt x="0" y="937463"/>
                  </a:lnTo>
                  <a:close/>
                </a:path>
              </a:pathLst>
            </a:custGeom>
            <a:solidFill>
              <a:srgbClr val="155CBB">
                <a:alpha val="74902"/>
              </a:srgbClr>
            </a:solidFill>
          </p:spPr>
        </p:sp>
        <p:sp>
          <p:nvSpPr>
            <p:cNvPr id="7" name="TextBox 7"/>
            <p:cNvSpPr txBox="1"/>
            <p:nvPr/>
          </p:nvSpPr>
          <p:spPr>
            <a:xfrm>
              <a:off x="0" y="-38100"/>
              <a:ext cx="1323990" cy="97556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2044733" y="4515599"/>
            <a:ext cx="4961652" cy="3559432"/>
            <a:chOff x="0" y="0"/>
            <a:chExt cx="1323990" cy="937463"/>
          </a:xfrm>
        </p:grpSpPr>
        <p:sp>
          <p:nvSpPr>
            <p:cNvPr id="9" name="Freeform 9"/>
            <p:cNvSpPr/>
            <p:nvPr/>
          </p:nvSpPr>
          <p:spPr>
            <a:xfrm>
              <a:off x="0" y="0"/>
              <a:ext cx="1323990" cy="937463"/>
            </a:xfrm>
            <a:custGeom>
              <a:avLst/>
              <a:gdLst/>
              <a:ahLst/>
              <a:cxnLst/>
              <a:rect l="l" t="t" r="r" b="b"/>
              <a:pathLst>
                <a:path w="1323990" h="937463">
                  <a:moveTo>
                    <a:pt x="0" y="0"/>
                  </a:moveTo>
                  <a:lnTo>
                    <a:pt x="1323990" y="0"/>
                  </a:lnTo>
                  <a:lnTo>
                    <a:pt x="1323990" y="937463"/>
                  </a:lnTo>
                  <a:lnTo>
                    <a:pt x="0" y="937463"/>
                  </a:lnTo>
                  <a:close/>
                </a:path>
              </a:pathLst>
            </a:custGeom>
            <a:solidFill>
              <a:srgbClr val="155CBB">
                <a:alpha val="74902"/>
              </a:srgbClr>
            </a:solidFill>
          </p:spPr>
        </p:sp>
        <p:sp>
          <p:nvSpPr>
            <p:cNvPr id="10" name="TextBox 10"/>
            <p:cNvSpPr txBox="1"/>
            <p:nvPr/>
          </p:nvSpPr>
          <p:spPr>
            <a:xfrm>
              <a:off x="0" y="-38100"/>
              <a:ext cx="1323990" cy="975563"/>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6124684" y="4801210"/>
            <a:ext cx="687755" cy="687755"/>
            <a:chOff x="0" y="0"/>
            <a:chExt cx="812800" cy="812800"/>
          </a:xfrm>
        </p:grpSpPr>
        <p:sp>
          <p:nvSpPr>
            <p:cNvPr id="12" name="Freeform 12"/>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09418C"/>
            </a:solidFill>
          </p:spPr>
        </p:sp>
        <p:sp>
          <p:nvSpPr>
            <p:cNvPr id="13" name="TextBox 13"/>
            <p:cNvSpPr txBox="1"/>
            <p:nvPr/>
          </p:nvSpPr>
          <p:spPr>
            <a:xfrm>
              <a:off x="0" y="165100"/>
              <a:ext cx="711200" cy="444500"/>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3293821" y="2386594"/>
            <a:ext cx="11696350" cy="1201699"/>
          </a:xfrm>
          <a:prstGeom prst="rect">
            <a:avLst/>
          </a:prstGeom>
        </p:spPr>
        <p:txBody>
          <a:bodyPr lIns="0" tIns="0" rIns="0" bIns="0" rtlCol="0" anchor="t">
            <a:spAutoFit/>
          </a:bodyPr>
          <a:lstStyle/>
          <a:p>
            <a:pPr algn="ctr">
              <a:lnSpc>
                <a:spcPts val="9060"/>
              </a:lnSpc>
            </a:pPr>
            <a:r>
              <a:rPr lang="en-US" sz="9060" spc="453">
                <a:solidFill>
                  <a:srgbClr val="09418C"/>
                </a:solidFill>
                <a:latin typeface="Anton"/>
              </a:rPr>
              <a:t>IMPLEMENTATION</a:t>
            </a:r>
          </a:p>
        </p:txBody>
      </p:sp>
      <p:sp>
        <p:nvSpPr>
          <p:cNvPr id="15" name="TextBox 15"/>
          <p:cNvSpPr txBox="1"/>
          <p:nvPr/>
        </p:nvSpPr>
        <p:spPr>
          <a:xfrm>
            <a:off x="1687426" y="5559015"/>
            <a:ext cx="4229067" cy="1154162"/>
          </a:xfrm>
          <a:prstGeom prst="rect">
            <a:avLst/>
          </a:prstGeom>
        </p:spPr>
        <p:txBody>
          <a:bodyPr lIns="0" tIns="0" rIns="0" bIns="0" rtlCol="0" anchor="t">
            <a:spAutoFit/>
          </a:bodyPr>
          <a:lstStyle/>
          <a:p>
            <a:pPr algn="ctr">
              <a:lnSpc>
                <a:spcPts val="3000"/>
              </a:lnSpc>
            </a:pPr>
            <a:r>
              <a:rPr lang="en-US" sz="3000" dirty="0">
                <a:solidFill>
                  <a:srgbClr val="FFFBF7"/>
                </a:solidFill>
                <a:latin typeface="Muli Light"/>
              </a:rPr>
              <a:t>Upon reading the data , it is transmitted to apps script through internet </a:t>
            </a:r>
          </a:p>
        </p:txBody>
      </p:sp>
      <p:sp>
        <p:nvSpPr>
          <p:cNvPr id="16" name="TextBox 16"/>
          <p:cNvSpPr txBox="1"/>
          <p:nvPr/>
        </p:nvSpPr>
        <p:spPr>
          <a:xfrm>
            <a:off x="2560644" y="3855200"/>
            <a:ext cx="2468967" cy="460375"/>
          </a:xfrm>
          <a:prstGeom prst="rect">
            <a:avLst/>
          </a:prstGeom>
        </p:spPr>
        <p:txBody>
          <a:bodyPr lIns="0" tIns="0" rIns="0" bIns="0" rtlCol="0" anchor="t">
            <a:spAutoFit/>
          </a:bodyPr>
          <a:lstStyle/>
          <a:p>
            <a:pPr algn="ctr">
              <a:lnSpc>
                <a:spcPts val="3500"/>
              </a:lnSpc>
            </a:pPr>
            <a:r>
              <a:rPr lang="en-US" sz="3500" dirty="0">
                <a:solidFill>
                  <a:srgbClr val="000000"/>
                </a:solidFill>
                <a:latin typeface="Muli Bold"/>
              </a:rPr>
              <a:t>Phase 4</a:t>
            </a:r>
          </a:p>
        </p:txBody>
      </p:sp>
      <p:sp>
        <p:nvSpPr>
          <p:cNvPr id="17" name="TextBox 17"/>
          <p:cNvSpPr txBox="1"/>
          <p:nvPr/>
        </p:nvSpPr>
        <p:spPr>
          <a:xfrm>
            <a:off x="7952924" y="3855200"/>
            <a:ext cx="2473910" cy="460375"/>
          </a:xfrm>
          <a:prstGeom prst="rect">
            <a:avLst/>
          </a:prstGeom>
        </p:spPr>
        <p:txBody>
          <a:bodyPr lIns="0" tIns="0" rIns="0" bIns="0" rtlCol="0" anchor="t">
            <a:spAutoFit/>
          </a:bodyPr>
          <a:lstStyle/>
          <a:p>
            <a:pPr algn="ctr">
              <a:lnSpc>
                <a:spcPts val="3500"/>
              </a:lnSpc>
            </a:pPr>
            <a:r>
              <a:rPr lang="en-US" sz="3500" dirty="0">
                <a:solidFill>
                  <a:srgbClr val="000000"/>
                </a:solidFill>
                <a:latin typeface="Muli Bold"/>
              </a:rPr>
              <a:t>Phase 5</a:t>
            </a:r>
          </a:p>
        </p:txBody>
      </p:sp>
      <p:sp>
        <p:nvSpPr>
          <p:cNvPr id="18" name="TextBox 18"/>
          <p:cNvSpPr txBox="1"/>
          <p:nvPr/>
        </p:nvSpPr>
        <p:spPr>
          <a:xfrm>
            <a:off x="13364208" y="3855200"/>
            <a:ext cx="2360476" cy="460375"/>
          </a:xfrm>
          <a:prstGeom prst="rect">
            <a:avLst/>
          </a:prstGeom>
        </p:spPr>
        <p:txBody>
          <a:bodyPr lIns="0" tIns="0" rIns="0" bIns="0" rtlCol="0" anchor="t">
            <a:spAutoFit/>
          </a:bodyPr>
          <a:lstStyle/>
          <a:p>
            <a:pPr algn="ctr">
              <a:lnSpc>
                <a:spcPts val="3500"/>
              </a:lnSpc>
            </a:pPr>
            <a:r>
              <a:rPr lang="en-US" sz="3500" dirty="0">
                <a:solidFill>
                  <a:srgbClr val="000000"/>
                </a:solidFill>
                <a:latin typeface="Muli Bold"/>
              </a:rPr>
              <a:t>Phase 6</a:t>
            </a:r>
          </a:p>
        </p:txBody>
      </p:sp>
      <p:sp>
        <p:nvSpPr>
          <p:cNvPr id="19" name="TextBox 19"/>
          <p:cNvSpPr txBox="1"/>
          <p:nvPr/>
        </p:nvSpPr>
        <p:spPr>
          <a:xfrm>
            <a:off x="6996132" y="5333965"/>
            <a:ext cx="4229067" cy="2308324"/>
          </a:xfrm>
          <a:prstGeom prst="rect">
            <a:avLst/>
          </a:prstGeom>
        </p:spPr>
        <p:txBody>
          <a:bodyPr lIns="0" tIns="0" rIns="0" bIns="0" rtlCol="0" anchor="t">
            <a:spAutoFit/>
          </a:bodyPr>
          <a:lstStyle/>
          <a:p>
            <a:pPr algn="ctr">
              <a:lnSpc>
                <a:spcPts val="3000"/>
              </a:lnSpc>
            </a:pPr>
            <a:r>
              <a:rPr lang="en-US" sz="3000" dirty="0">
                <a:solidFill>
                  <a:srgbClr val="FFFBF7"/>
                </a:solidFill>
                <a:latin typeface="Muli Light"/>
              </a:rPr>
              <a:t>App script sends the data of student along with time and date to different columns present in the google sheet</a:t>
            </a:r>
          </a:p>
        </p:txBody>
      </p:sp>
      <p:sp>
        <p:nvSpPr>
          <p:cNvPr id="20" name="TextBox 20"/>
          <p:cNvSpPr txBox="1"/>
          <p:nvPr/>
        </p:nvSpPr>
        <p:spPr>
          <a:xfrm>
            <a:off x="12519354" y="5317026"/>
            <a:ext cx="4229067" cy="2308324"/>
          </a:xfrm>
          <a:prstGeom prst="rect">
            <a:avLst/>
          </a:prstGeom>
        </p:spPr>
        <p:txBody>
          <a:bodyPr lIns="0" tIns="0" rIns="0" bIns="0" rtlCol="0" anchor="t">
            <a:spAutoFit/>
          </a:bodyPr>
          <a:lstStyle/>
          <a:p>
            <a:pPr algn="ctr">
              <a:lnSpc>
                <a:spcPts val="3000"/>
              </a:lnSpc>
            </a:pPr>
            <a:r>
              <a:rPr lang="en-US" sz="3000" dirty="0">
                <a:solidFill>
                  <a:srgbClr val="FFFBF7"/>
                </a:solidFill>
                <a:latin typeface="Muli Light"/>
              </a:rPr>
              <a:t>If you are already present in the particular class or room then upon placing the card your exit time will be recorded</a:t>
            </a:r>
          </a:p>
        </p:txBody>
      </p:sp>
      <p:grpSp>
        <p:nvGrpSpPr>
          <p:cNvPr id="21" name="Group 21"/>
          <p:cNvGrpSpPr/>
          <p:nvPr/>
        </p:nvGrpSpPr>
        <p:grpSpPr>
          <a:xfrm>
            <a:off x="11475604" y="4801210"/>
            <a:ext cx="687755" cy="687755"/>
            <a:chOff x="0" y="0"/>
            <a:chExt cx="812800" cy="812800"/>
          </a:xfrm>
        </p:grpSpPr>
        <p:sp>
          <p:nvSpPr>
            <p:cNvPr id="22" name="Freeform 22"/>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09418C"/>
            </a:solidFill>
          </p:spPr>
        </p:sp>
        <p:sp>
          <p:nvSpPr>
            <p:cNvPr id="23" name="TextBox 23"/>
            <p:cNvSpPr txBox="1"/>
            <p:nvPr/>
          </p:nvSpPr>
          <p:spPr>
            <a:xfrm>
              <a:off x="0" y="165100"/>
              <a:ext cx="711200" cy="444500"/>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17259300" y="9258300"/>
            <a:ext cx="1028700" cy="1028700"/>
            <a:chOff x="0" y="0"/>
            <a:chExt cx="270933" cy="270933"/>
          </a:xfrm>
        </p:grpSpPr>
        <p:sp>
          <p:nvSpPr>
            <p:cNvPr id="25" name="Freeform 25"/>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26" name="TextBox 26"/>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a:off x="0" y="0"/>
            <a:ext cx="1028700" cy="1028700"/>
            <a:chOff x="0" y="0"/>
            <a:chExt cx="270933" cy="270933"/>
          </a:xfrm>
        </p:grpSpPr>
        <p:sp>
          <p:nvSpPr>
            <p:cNvPr id="28" name="Freeform 28"/>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29" name="TextBox 29"/>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30" name="TextBox 30"/>
          <p:cNvSpPr txBox="1"/>
          <p:nvPr/>
        </p:nvSpPr>
        <p:spPr>
          <a:xfrm>
            <a:off x="17349421" y="9575800"/>
            <a:ext cx="848458" cy="460375"/>
          </a:xfrm>
          <a:prstGeom prst="rect">
            <a:avLst/>
          </a:prstGeom>
        </p:spPr>
        <p:txBody>
          <a:bodyPr lIns="0" tIns="0" rIns="0" bIns="0" rtlCol="0" anchor="t">
            <a:spAutoFit/>
          </a:bodyPr>
          <a:lstStyle/>
          <a:p>
            <a:pPr algn="ctr">
              <a:lnSpc>
                <a:spcPts val="3500"/>
              </a:lnSpc>
            </a:pPr>
            <a:r>
              <a:rPr lang="en-US" sz="3500">
                <a:solidFill>
                  <a:srgbClr val="FFFBF7"/>
                </a:solidFill>
                <a:latin typeface="Muli Bold"/>
              </a:rPr>
              <a:t>10</a:t>
            </a:r>
          </a:p>
        </p:txBody>
      </p:sp>
    </p:spTree>
    <p:extLst>
      <p:ext uri="{BB962C8B-B14F-4D97-AF65-F5344CB8AC3E}">
        <p14:creationId xmlns:p14="http://schemas.microsoft.com/office/powerpoint/2010/main" val="102736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BF7"/>
        </a:solidFill>
        <a:effectLst/>
      </p:bgPr>
    </p:bg>
    <p:spTree>
      <p:nvGrpSpPr>
        <p:cNvPr id="1" name=""/>
        <p:cNvGrpSpPr/>
        <p:nvPr/>
      </p:nvGrpSpPr>
      <p:grpSpPr>
        <a:xfrm>
          <a:off x="0" y="0"/>
          <a:ext cx="0" cy="0"/>
          <a:chOff x="0" y="0"/>
          <a:chExt cx="0" cy="0"/>
        </a:xfrm>
      </p:grpSpPr>
      <p:sp>
        <p:nvSpPr>
          <p:cNvPr id="2" name="TextBox 2"/>
          <p:cNvSpPr txBox="1"/>
          <p:nvPr/>
        </p:nvSpPr>
        <p:spPr>
          <a:xfrm>
            <a:off x="252779" y="1067197"/>
            <a:ext cx="17945100" cy="1166986"/>
          </a:xfrm>
          <a:prstGeom prst="rect">
            <a:avLst/>
          </a:prstGeom>
        </p:spPr>
        <p:txBody>
          <a:bodyPr wrap="square" lIns="0" tIns="0" rIns="0" bIns="0" rtlCol="0" anchor="t">
            <a:spAutoFit/>
          </a:bodyPr>
          <a:lstStyle/>
          <a:p>
            <a:pPr algn="ctr">
              <a:lnSpc>
                <a:spcPts val="9060"/>
              </a:lnSpc>
            </a:pPr>
            <a:r>
              <a:rPr lang="en-US" sz="8000" spc="453" dirty="0">
                <a:solidFill>
                  <a:srgbClr val="09418C"/>
                </a:solidFill>
                <a:latin typeface="Anton"/>
              </a:rPr>
              <a:t>RESULT</a:t>
            </a:r>
            <a:endParaRPr lang="en-US" sz="8000" spc="453" dirty="0">
              <a:latin typeface="Anton" pitchFamily="2" charset="0"/>
            </a:endParaRPr>
          </a:p>
        </p:txBody>
      </p:sp>
      <p:grpSp>
        <p:nvGrpSpPr>
          <p:cNvPr id="7" name="Group 7"/>
          <p:cNvGrpSpPr/>
          <p:nvPr/>
        </p:nvGrpSpPr>
        <p:grpSpPr>
          <a:xfrm>
            <a:off x="17259300" y="9258300"/>
            <a:ext cx="1028700" cy="1028700"/>
            <a:chOff x="0" y="0"/>
            <a:chExt cx="270933" cy="270933"/>
          </a:xfrm>
        </p:grpSpPr>
        <p:sp>
          <p:nvSpPr>
            <p:cNvPr id="8" name="Freeform 8"/>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9" name="TextBox 9"/>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0" y="0"/>
            <a:ext cx="1028700" cy="1028700"/>
            <a:chOff x="0" y="0"/>
            <a:chExt cx="270933" cy="270933"/>
          </a:xfrm>
        </p:grpSpPr>
        <p:sp>
          <p:nvSpPr>
            <p:cNvPr id="11" name="Freeform 11"/>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12" name="TextBox 12"/>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17349421" y="9575800"/>
            <a:ext cx="848458" cy="460375"/>
          </a:xfrm>
          <a:prstGeom prst="rect">
            <a:avLst/>
          </a:prstGeom>
        </p:spPr>
        <p:txBody>
          <a:bodyPr lIns="0" tIns="0" rIns="0" bIns="0" rtlCol="0" anchor="t">
            <a:spAutoFit/>
          </a:bodyPr>
          <a:lstStyle/>
          <a:p>
            <a:pPr algn="ctr">
              <a:lnSpc>
                <a:spcPts val="3500"/>
              </a:lnSpc>
            </a:pPr>
            <a:r>
              <a:rPr lang="en-US" sz="3500" dirty="0">
                <a:solidFill>
                  <a:srgbClr val="FFFBF7"/>
                </a:solidFill>
                <a:latin typeface="Muli Bold"/>
              </a:rPr>
              <a:t>11</a:t>
            </a:r>
          </a:p>
        </p:txBody>
      </p:sp>
      <p:pic>
        <p:nvPicPr>
          <p:cNvPr id="3" name="Picture 2">
            <a:extLst>
              <a:ext uri="{FF2B5EF4-FFF2-40B4-BE49-F238E27FC236}">
                <a16:creationId xmlns:a16="http://schemas.microsoft.com/office/drawing/2014/main" id="{883D7361-ADC5-29F0-9D67-613BC18D2FA8}"/>
              </a:ext>
            </a:extLst>
          </p:cNvPr>
          <p:cNvPicPr>
            <a:picLocks noChangeAspect="1"/>
          </p:cNvPicPr>
          <p:nvPr/>
        </p:nvPicPr>
        <p:blipFill>
          <a:blip r:embed="rId2"/>
          <a:stretch>
            <a:fillRect/>
          </a:stretch>
        </p:blipFill>
        <p:spPr>
          <a:xfrm>
            <a:off x="1676400" y="2743200"/>
            <a:ext cx="14603770" cy="4800600"/>
          </a:xfrm>
          <a:prstGeom prst="rect">
            <a:avLst/>
          </a:prstGeom>
        </p:spPr>
      </p:pic>
    </p:spTree>
    <p:extLst>
      <p:ext uri="{BB962C8B-B14F-4D97-AF65-F5344CB8AC3E}">
        <p14:creationId xmlns:p14="http://schemas.microsoft.com/office/powerpoint/2010/main" val="4199105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BF7"/>
        </a:solidFill>
        <a:effectLst/>
      </p:bgPr>
    </p:bg>
    <p:spTree>
      <p:nvGrpSpPr>
        <p:cNvPr id="1" name=""/>
        <p:cNvGrpSpPr/>
        <p:nvPr/>
      </p:nvGrpSpPr>
      <p:grpSpPr>
        <a:xfrm>
          <a:off x="0" y="0"/>
          <a:ext cx="0" cy="0"/>
          <a:chOff x="0" y="0"/>
          <a:chExt cx="0" cy="0"/>
        </a:xfrm>
      </p:grpSpPr>
      <p:sp>
        <p:nvSpPr>
          <p:cNvPr id="2" name="TextBox 2"/>
          <p:cNvSpPr txBox="1"/>
          <p:nvPr/>
        </p:nvSpPr>
        <p:spPr>
          <a:xfrm>
            <a:off x="-457200" y="1173361"/>
            <a:ext cx="16649700" cy="1110689"/>
          </a:xfrm>
          <a:prstGeom prst="rect">
            <a:avLst/>
          </a:prstGeom>
        </p:spPr>
        <p:txBody>
          <a:bodyPr wrap="square" lIns="0" tIns="0" rIns="0" bIns="0" rtlCol="0" anchor="t">
            <a:spAutoFit/>
          </a:bodyPr>
          <a:lstStyle/>
          <a:p>
            <a:pPr algn="ctr">
              <a:lnSpc>
                <a:spcPts val="9060"/>
              </a:lnSpc>
            </a:pPr>
            <a:r>
              <a:rPr lang="en-US" sz="7000" dirty="0">
                <a:solidFill>
                  <a:srgbClr val="09418C"/>
                </a:solidFill>
                <a:latin typeface="Anton"/>
              </a:rPr>
              <a:t>RESULT: </a:t>
            </a:r>
          </a:p>
        </p:txBody>
      </p:sp>
      <p:sp>
        <p:nvSpPr>
          <p:cNvPr id="3" name="TextBox 3"/>
          <p:cNvSpPr txBox="1"/>
          <p:nvPr/>
        </p:nvSpPr>
        <p:spPr>
          <a:xfrm>
            <a:off x="903514" y="2843970"/>
            <a:ext cx="15887700" cy="5388013"/>
          </a:xfrm>
          <a:prstGeom prst="rect">
            <a:avLst/>
          </a:prstGeom>
        </p:spPr>
        <p:txBody>
          <a:bodyPr wrap="square" lIns="0" tIns="0" rIns="0" bIns="0" rtlCol="0" anchor="t">
            <a:spAutoFit/>
          </a:bodyPr>
          <a:lstStyle/>
          <a:p>
            <a:pPr marL="457200" indent="-457200">
              <a:lnSpc>
                <a:spcPts val="3000"/>
              </a:lnSpc>
              <a:buFont typeface="Arial" panose="020B0604020202020204" pitchFamily="34" charset="0"/>
              <a:buChar char="•"/>
            </a:pPr>
            <a:r>
              <a:rPr lang="en-US" sz="3200" b="1" dirty="0">
                <a:solidFill>
                  <a:srgbClr val="000000"/>
                </a:solidFill>
                <a:latin typeface="Muli Light"/>
              </a:rPr>
              <a:t>Increased Efficiency: </a:t>
            </a:r>
            <a:r>
              <a:rPr lang="en-US" sz="3200" dirty="0">
                <a:solidFill>
                  <a:srgbClr val="000000"/>
                </a:solidFill>
                <a:latin typeface="Muli Light"/>
              </a:rPr>
              <a:t>The project resulted in a significant increase in efficiency in attendance management. By leveraging RFID technology, the process of data collection was automated, eliminating the need for manual entry and reducing the likelihood of errors.</a:t>
            </a:r>
          </a:p>
          <a:p>
            <a:pPr>
              <a:lnSpc>
                <a:spcPts val="3000"/>
              </a:lnSpc>
            </a:pPr>
            <a:endParaRPr lang="en-US" sz="3200" dirty="0">
              <a:solidFill>
                <a:srgbClr val="000000"/>
              </a:solidFill>
              <a:latin typeface="Muli Light"/>
            </a:endParaRPr>
          </a:p>
          <a:p>
            <a:pPr marL="457200" indent="-457200">
              <a:lnSpc>
                <a:spcPts val="3000"/>
              </a:lnSpc>
              <a:buFont typeface="Arial" panose="020B0604020202020204" pitchFamily="34" charset="0"/>
              <a:buChar char="•"/>
            </a:pPr>
            <a:r>
              <a:rPr lang="en-US" sz="3200" b="1" dirty="0">
                <a:solidFill>
                  <a:srgbClr val="000000"/>
                </a:solidFill>
                <a:latin typeface="Muli Light"/>
              </a:rPr>
              <a:t>Real-time Tracking: </a:t>
            </a:r>
            <a:r>
              <a:rPr lang="en-US" sz="3200" dirty="0">
                <a:solidFill>
                  <a:srgbClr val="000000"/>
                </a:solidFill>
                <a:latin typeface="Muli Light"/>
              </a:rPr>
              <a:t>With the implementation of RFID tags and readers, real-time tracking of attendance data became feasible. As a result, administrators and supervisors gained access to up-to-date information on attendance status, allowing for prompt decision-making and intervention when necessary.</a:t>
            </a:r>
          </a:p>
          <a:p>
            <a:pPr>
              <a:lnSpc>
                <a:spcPts val="3000"/>
              </a:lnSpc>
            </a:pPr>
            <a:endParaRPr lang="en-US" sz="3200" b="1" dirty="0">
              <a:solidFill>
                <a:srgbClr val="000000"/>
              </a:solidFill>
              <a:latin typeface="Muli Light"/>
            </a:endParaRPr>
          </a:p>
          <a:p>
            <a:pPr marL="457200" indent="-457200">
              <a:lnSpc>
                <a:spcPts val="3000"/>
              </a:lnSpc>
              <a:buFont typeface="Arial" panose="020B0604020202020204" pitchFamily="34" charset="0"/>
              <a:buChar char="•"/>
            </a:pPr>
            <a:r>
              <a:rPr lang="en-US" sz="3200" b="1" dirty="0">
                <a:solidFill>
                  <a:srgbClr val="000000"/>
                </a:solidFill>
                <a:latin typeface="Muli Light"/>
              </a:rPr>
              <a:t>Enhanced Accuracy: </a:t>
            </a:r>
            <a:r>
              <a:rPr lang="en-US" sz="3200" dirty="0">
                <a:solidFill>
                  <a:srgbClr val="000000"/>
                </a:solidFill>
                <a:latin typeface="Muli Light"/>
              </a:rPr>
              <a:t>The utilization of RFID technology ensured enhanced accuracy in attendance tracking. The system reliably captured information from RFID tags, including roll numbers, names, locations, and affiliations, minimizing inaccuracies often associated with manual entry methods.</a:t>
            </a:r>
          </a:p>
        </p:txBody>
      </p:sp>
      <p:grpSp>
        <p:nvGrpSpPr>
          <p:cNvPr id="6" name="Group 6"/>
          <p:cNvGrpSpPr/>
          <p:nvPr/>
        </p:nvGrpSpPr>
        <p:grpSpPr>
          <a:xfrm>
            <a:off x="17259300" y="9258300"/>
            <a:ext cx="1028700" cy="1028700"/>
            <a:chOff x="0" y="0"/>
            <a:chExt cx="270933" cy="270933"/>
          </a:xfrm>
        </p:grpSpPr>
        <p:sp>
          <p:nvSpPr>
            <p:cNvPr id="7" name="Freeform 7"/>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8" name="TextBox 8"/>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1028700" cy="1028700"/>
            <a:chOff x="0" y="0"/>
            <a:chExt cx="270933" cy="270933"/>
          </a:xfrm>
        </p:grpSpPr>
        <p:sp>
          <p:nvSpPr>
            <p:cNvPr id="10" name="Freeform 10"/>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11" name="TextBox 11"/>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7349421" y="9575800"/>
            <a:ext cx="848458" cy="460375"/>
          </a:xfrm>
          <a:prstGeom prst="rect">
            <a:avLst/>
          </a:prstGeom>
        </p:spPr>
        <p:txBody>
          <a:bodyPr lIns="0" tIns="0" rIns="0" bIns="0" rtlCol="0" anchor="t">
            <a:spAutoFit/>
          </a:bodyPr>
          <a:lstStyle/>
          <a:p>
            <a:pPr algn="ctr">
              <a:lnSpc>
                <a:spcPts val="3500"/>
              </a:lnSpc>
            </a:pPr>
            <a:r>
              <a:rPr lang="en-US" sz="3500" dirty="0">
                <a:solidFill>
                  <a:srgbClr val="FFFBF7"/>
                </a:solidFill>
                <a:latin typeface="Muli Bold"/>
              </a:rPr>
              <a:t>12</a:t>
            </a:r>
          </a:p>
        </p:txBody>
      </p:sp>
    </p:spTree>
    <p:extLst>
      <p:ext uri="{BB962C8B-B14F-4D97-AF65-F5344CB8AC3E}">
        <p14:creationId xmlns:p14="http://schemas.microsoft.com/office/powerpoint/2010/main" val="2852659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BF7"/>
        </a:solidFill>
        <a:effectLst/>
      </p:bgPr>
    </p:bg>
    <p:spTree>
      <p:nvGrpSpPr>
        <p:cNvPr id="1" name=""/>
        <p:cNvGrpSpPr/>
        <p:nvPr/>
      </p:nvGrpSpPr>
      <p:grpSpPr>
        <a:xfrm>
          <a:off x="0" y="0"/>
          <a:ext cx="0" cy="0"/>
          <a:chOff x="0" y="0"/>
          <a:chExt cx="0" cy="0"/>
        </a:xfrm>
      </p:grpSpPr>
      <p:sp>
        <p:nvSpPr>
          <p:cNvPr id="2" name="TextBox 2"/>
          <p:cNvSpPr txBox="1"/>
          <p:nvPr/>
        </p:nvSpPr>
        <p:spPr>
          <a:xfrm>
            <a:off x="252779" y="1067197"/>
            <a:ext cx="17945100" cy="1166986"/>
          </a:xfrm>
          <a:prstGeom prst="rect">
            <a:avLst/>
          </a:prstGeom>
        </p:spPr>
        <p:txBody>
          <a:bodyPr wrap="square" lIns="0" tIns="0" rIns="0" bIns="0" rtlCol="0" anchor="t">
            <a:spAutoFit/>
          </a:bodyPr>
          <a:lstStyle/>
          <a:p>
            <a:pPr algn="ctr">
              <a:lnSpc>
                <a:spcPts val="9060"/>
              </a:lnSpc>
            </a:pPr>
            <a:r>
              <a:rPr lang="en-US" sz="8000" spc="453" dirty="0">
                <a:solidFill>
                  <a:srgbClr val="09418C"/>
                </a:solidFill>
                <a:latin typeface="Anton"/>
              </a:rPr>
              <a:t>CONCLUSIONS</a:t>
            </a:r>
            <a:endParaRPr lang="en-US" sz="8000" spc="453" dirty="0">
              <a:latin typeface="Anton" pitchFamily="2" charset="0"/>
            </a:endParaRPr>
          </a:p>
        </p:txBody>
      </p:sp>
      <p:grpSp>
        <p:nvGrpSpPr>
          <p:cNvPr id="7" name="Group 7"/>
          <p:cNvGrpSpPr/>
          <p:nvPr/>
        </p:nvGrpSpPr>
        <p:grpSpPr>
          <a:xfrm>
            <a:off x="17259300" y="9258300"/>
            <a:ext cx="1028700" cy="1028700"/>
            <a:chOff x="0" y="0"/>
            <a:chExt cx="270933" cy="270933"/>
          </a:xfrm>
        </p:grpSpPr>
        <p:sp>
          <p:nvSpPr>
            <p:cNvPr id="8" name="Freeform 8"/>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9" name="TextBox 9"/>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0" y="0"/>
            <a:ext cx="1028700" cy="1028700"/>
            <a:chOff x="0" y="0"/>
            <a:chExt cx="270933" cy="270933"/>
          </a:xfrm>
        </p:grpSpPr>
        <p:sp>
          <p:nvSpPr>
            <p:cNvPr id="11" name="Freeform 11"/>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12" name="TextBox 12"/>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17349421" y="9575800"/>
            <a:ext cx="848458" cy="460375"/>
          </a:xfrm>
          <a:prstGeom prst="rect">
            <a:avLst/>
          </a:prstGeom>
        </p:spPr>
        <p:txBody>
          <a:bodyPr lIns="0" tIns="0" rIns="0" bIns="0" rtlCol="0" anchor="t">
            <a:spAutoFit/>
          </a:bodyPr>
          <a:lstStyle/>
          <a:p>
            <a:pPr algn="ctr">
              <a:lnSpc>
                <a:spcPts val="3500"/>
              </a:lnSpc>
            </a:pPr>
            <a:r>
              <a:rPr lang="en-US" sz="3500" dirty="0">
                <a:solidFill>
                  <a:srgbClr val="FFFBF7"/>
                </a:solidFill>
                <a:latin typeface="Muli Bold"/>
              </a:rPr>
              <a:t>13</a:t>
            </a:r>
          </a:p>
        </p:txBody>
      </p:sp>
      <p:sp>
        <p:nvSpPr>
          <p:cNvPr id="4" name="TextBox 3">
            <a:extLst>
              <a:ext uri="{FF2B5EF4-FFF2-40B4-BE49-F238E27FC236}">
                <a16:creationId xmlns:a16="http://schemas.microsoft.com/office/drawing/2014/main" id="{238F8469-0C31-98A4-69E6-3942293DF91D}"/>
              </a:ext>
            </a:extLst>
          </p:cNvPr>
          <p:cNvSpPr txBox="1"/>
          <p:nvPr/>
        </p:nvSpPr>
        <p:spPr>
          <a:xfrm>
            <a:off x="514350" y="2367820"/>
            <a:ext cx="9925050" cy="6986528"/>
          </a:xfrm>
          <a:prstGeom prst="rect">
            <a:avLst/>
          </a:prstGeom>
          <a:noFill/>
        </p:spPr>
        <p:txBody>
          <a:bodyPr wrap="square" rtlCol="0">
            <a:spAutoFit/>
          </a:bodyPr>
          <a:lstStyle/>
          <a:p>
            <a:pPr marL="457200" indent="-457200">
              <a:buFont typeface="Arial" panose="020B0604020202020204" pitchFamily="34" charset="0"/>
              <a:buChar char="•"/>
            </a:pPr>
            <a:r>
              <a:rPr lang="en-US" sz="2800" dirty="0"/>
              <a:t>Automation of data collection through RFID tags and readers minimizes manual efforts, leading to streamlined processes.</a:t>
            </a:r>
          </a:p>
          <a:p>
            <a:endParaRPr lang="en-US" sz="2800" dirty="0"/>
          </a:p>
          <a:p>
            <a:pPr marL="457200" indent="-457200">
              <a:buFont typeface="Arial" panose="020B0604020202020204" pitchFamily="34" charset="0"/>
              <a:buChar char="•"/>
            </a:pPr>
            <a:r>
              <a:rPr lang="en-US" sz="2800" dirty="0"/>
              <a:t>RFID readers capture essential information such as roll numbers, names, and timestamps, providing a comprehensive record of attendance data.</a:t>
            </a:r>
          </a:p>
          <a:p>
            <a:endParaRPr lang="en-US" sz="2800" dirty="0"/>
          </a:p>
          <a:p>
            <a:pPr marL="457200" indent="-457200">
              <a:buFont typeface="Arial" panose="020B0604020202020204" pitchFamily="34" charset="0"/>
              <a:buChar char="•"/>
            </a:pPr>
            <a:r>
              <a:rPr lang="en-US" sz="2800" dirty="0"/>
              <a:t>The integration of RFID technology with Google Sheets enables real-time monitoring and analysis of attendance data.</a:t>
            </a:r>
          </a:p>
          <a:p>
            <a:endParaRPr lang="en-US" sz="2800" dirty="0"/>
          </a:p>
          <a:p>
            <a:pPr marL="457200" indent="-457200">
              <a:buFont typeface="Arial" panose="020B0604020202020204" pitchFamily="34" charset="0"/>
              <a:buChar char="•"/>
            </a:pPr>
            <a:r>
              <a:rPr lang="en-US" sz="2800" dirty="0"/>
              <a:t>The implementation of RFID-based attendance systems enhances security measures within organizations.</a:t>
            </a:r>
          </a:p>
          <a:p>
            <a:endParaRPr lang="en-US" sz="2800" dirty="0"/>
          </a:p>
          <a:p>
            <a:pPr marL="457200" indent="-457200">
              <a:buFont typeface="Arial" panose="020B0604020202020204" pitchFamily="34" charset="0"/>
              <a:buChar char="•"/>
            </a:pPr>
            <a:r>
              <a:rPr lang="en-US" sz="2800" dirty="0"/>
              <a:t>Whether in educational institutions or workplaces, the system can accommodate changes in attendance policies and organizational structures.</a:t>
            </a:r>
            <a:endParaRPr lang="en-IN" sz="2800" dirty="0"/>
          </a:p>
        </p:txBody>
      </p:sp>
      <p:pic>
        <p:nvPicPr>
          <p:cNvPr id="5" name="Picture 4">
            <a:extLst>
              <a:ext uri="{FF2B5EF4-FFF2-40B4-BE49-F238E27FC236}">
                <a16:creationId xmlns:a16="http://schemas.microsoft.com/office/drawing/2014/main" id="{67AADDD4-CDF1-B6B4-B4DC-7A8D205FBC6C}"/>
              </a:ext>
            </a:extLst>
          </p:cNvPr>
          <p:cNvPicPr>
            <a:picLocks noChangeAspect="1"/>
          </p:cNvPicPr>
          <p:nvPr/>
        </p:nvPicPr>
        <p:blipFill>
          <a:blip r:embed="rId2"/>
          <a:stretch>
            <a:fillRect/>
          </a:stretch>
        </p:blipFill>
        <p:spPr>
          <a:xfrm>
            <a:off x="11125199" y="2628899"/>
            <a:ext cx="6224221" cy="6224221"/>
          </a:xfrm>
          <a:prstGeom prst="rect">
            <a:avLst/>
          </a:prstGeom>
        </p:spPr>
      </p:pic>
    </p:spTree>
    <p:extLst>
      <p:ext uri="{BB962C8B-B14F-4D97-AF65-F5344CB8AC3E}">
        <p14:creationId xmlns:p14="http://schemas.microsoft.com/office/powerpoint/2010/main" val="2493191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BF7"/>
        </a:solidFill>
        <a:effectLst/>
      </p:bgPr>
    </p:bg>
    <p:spTree>
      <p:nvGrpSpPr>
        <p:cNvPr id="1" name=""/>
        <p:cNvGrpSpPr/>
        <p:nvPr/>
      </p:nvGrpSpPr>
      <p:grpSpPr>
        <a:xfrm>
          <a:off x="0" y="0"/>
          <a:ext cx="0" cy="0"/>
          <a:chOff x="0" y="0"/>
          <a:chExt cx="0" cy="0"/>
        </a:xfrm>
      </p:grpSpPr>
      <p:sp>
        <p:nvSpPr>
          <p:cNvPr id="2" name="TextBox 2"/>
          <p:cNvSpPr txBox="1"/>
          <p:nvPr/>
        </p:nvSpPr>
        <p:spPr>
          <a:xfrm>
            <a:off x="252779" y="1067197"/>
            <a:ext cx="17945100" cy="1166986"/>
          </a:xfrm>
          <a:prstGeom prst="rect">
            <a:avLst/>
          </a:prstGeom>
        </p:spPr>
        <p:txBody>
          <a:bodyPr wrap="square" lIns="0" tIns="0" rIns="0" bIns="0" rtlCol="0" anchor="t">
            <a:spAutoFit/>
          </a:bodyPr>
          <a:lstStyle/>
          <a:p>
            <a:pPr algn="ctr">
              <a:lnSpc>
                <a:spcPts val="9060"/>
              </a:lnSpc>
            </a:pPr>
            <a:r>
              <a:rPr lang="en-US" sz="8000" spc="453" dirty="0">
                <a:solidFill>
                  <a:srgbClr val="09418C"/>
                </a:solidFill>
                <a:latin typeface="Anton"/>
              </a:rPr>
              <a:t>FUTURE SCOPE OF PROJECT</a:t>
            </a:r>
            <a:endParaRPr lang="en-US" sz="8000" spc="453" dirty="0">
              <a:latin typeface="Anton" pitchFamily="2" charset="0"/>
            </a:endParaRPr>
          </a:p>
        </p:txBody>
      </p:sp>
      <p:grpSp>
        <p:nvGrpSpPr>
          <p:cNvPr id="7" name="Group 7"/>
          <p:cNvGrpSpPr/>
          <p:nvPr/>
        </p:nvGrpSpPr>
        <p:grpSpPr>
          <a:xfrm>
            <a:off x="17259300" y="9258300"/>
            <a:ext cx="1028700" cy="1028700"/>
            <a:chOff x="0" y="0"/>
            <a:chExt cx="270933" cy="270933"/>
          </a:xfrm>
        </p:grpSpPr>
        <p:sp>
          <p:nvSpPr>
            <p:cNvPr id="8" name="Freeform 8"/>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9" name="TextBox 9"/>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0" y="0"/>
            <a:ext cx="1028700" cy="1028700"/>
            <a:chOff x="0" y="0"/>
            <a:chExt cx="270933" cy="270933"/>
          </a:xfrm>
        </p:grpSpPr>
        <p:sp>
          <p:nvSpPr>
            <p:cNvPr id="11" name="Freeform 11"/>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12" name="TextBox 12"/>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17349421" y="9575800"/>
            <a:ext cx="848458" cy="460375"/>
          </a:xfrm>
          <a:prstGeom prst="rect">
            <a:avLst/>
          </a:prstGeom>
        </p:spPr>
        <p:txBody>
          <a:bodyPr lIns="0" tIns="0" rIns="0" bIns="0" rtlCol="0" anchor="t">
            <a:spAutoFit/>
          </a:bodyPr>
          <a:lstStyle/>
          <a:p>
            <a:pPr algn="ctr">
              <a:lnSpc>
                <a:spcPts val="3500"/>
              </a:lnSpc>
            </a:pPr>
            <a:r>
              <a:rPr lang="en-US" sz="3500" dirty="0">
                <a:solidFill>
                  <a:srgbClr val="FFFBF7"/>
                </a:solidFill>
                <a:latin typeface="Muli Bold"/>
              </a:rPr>
              <a:t>14</a:t>
            </a:r>
          </a:p>
        </p:txBody>
      </p:sp>
      <p:sp>
        <p:nvSpPr>
          <p:cNvPr id="4" name="TextBox 3">
            <a:extLst>
              <a:ext uri="{FF2B5EF4-FFF2-40B4-BE49-F238E27FC236}">
                <a16:creationId xmlns:a16="http://schemas.microsoft.com/office/drawing/2014/main" id="{238F8469-0C31-98A4-69E6-3942293DF91D}"/>
              </a:ext>
            </a:extLst>
          </p:cNvPr>
          <p:cNvSpPr txBox="1"/>
          <p:nvPr/>
        </p:nvSpPr>
        <p:spPr>
          <a:xfrm>
            <a:off x="609600" y="2601685"/>
            <a:ext cx="9925050" cy="6555641"/>
          </a:xfrm>
          <a:prstGeom prst="rect">
            <a:avLst/>
          </a:prstGeom>
          <a:noFill/>
        </p:spPr>
        <p:txBody>
          <a:bodyPr wrap="square" rtlCol="0">
            <a:spAutoFit/>
          </a:bodyPr>
          <a:lstStyle/>
          <a:p>
            <a:pPr marL="457200" indent="-457200">
              <a:buFont typeface="Arial" panose="020B0604020202020204" pitchFamily="34" charset="0"/>
              <a:buChar char="•"/>
            </a:pPr>
            <a:r>
              <a:rPr lang="en-US" sz="2800" dirty="0"/>
              <a:t>Sensor Integration: Embed additional sensors in the tags to capture environmental data like temperature, humidity, or light levels.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Real-Time Data Visualization: Develop a dashboard that displays real-time data collected from the tags. </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Blockchain Integration: Explore leveraging blockchain technology to create an immutable record of data collected from the tags.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Interactive NFC Applications: Design NFC interactions to be more engaging. Imagine tapping an NFC tag on a piece of equipment to access instructional videos or initiate maintenance requests.</a:t>
            </a:r>
            <a:endParaRPr lang="en-IN" sz="2800" dirty="0"/>
          </a:p>
        </p:txBody>
      </p:sp>
      <p:pic>
        <p:nvPicPr>
          <p:cNvPr id="1026" name="Picture 2" descr="Technology future life illustration illustration image_picture free  download 401767737_lovepik.com">
            <a:extLst>
              <a:ext uri="{FF2B5EF4-FFF2-40B4-BE49-F238E27FC236}">
                <a16:creationId xmlns:a16="http://schemas.microsoft.com/office/drawing/2014/main" id="{8D775E44-6B92-F752-340A-2E225BD167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47928" y="3390900"/>
            <a:ext cx="6534150" cy="4353568"/>
          </a:xfrm>
          <a:custGeom>
            <a:avLst/>
            <a:gdLst>
              <a:gd name="connsiteX0" fmla="*/ 0 w 6534150"/>
              <a:gd name="connsiteY0" fmla="*/ 0 h 4353568"/>
              <a:gd name="connsiteX1" fmla="*/ 528672 w 6534150"/>
              <a:gd name="connsiteY1" fmla="*/ 0 h 4353568"/>
              <a:gd name="connsiteX2" fmla="*/ 1188027 w 6534150"/>
              <a:gd name="connsiteY2" fmla="*/ 0 h 4353568"/>
              <a:gd name="connsiteX3" fmla="*/ 1912724 w 6534150"/>
              <a:gd name="connsiteY3" fmla="*/ 0 h 4353568"/>
              <a:gd name="connsiteX4" fmla="*/ 2310713 w 6534150"/>
              <a:gd name="connsiteY4" fmla="*/ 0 h 4353568"/>
              <a:gd name="connsiteX5" fmla="*/ 2839385 w 6534150"/>
              <a:gd name="connsiteY5" fmla="*/ 0 h 4353568"/>
              <a:gd name="connsiteX6" fmla="*/ 3302716 w 6534150"/>
              <a:gd name="connsiteY6" fmla="*/ 0 h 4353568"/>
              <a:gd name="connsiteX7" fmla="*/ 3766046 w 6534150"/>
              <a:gd name="connsiteY7" fmla="*/ 0 h 4353568"/>
              <a:gd name="connsiteX8" fmla="*/ 4229377 w 6534150"/>
              <a:gd name="connsiteY8" fmla="*/ 0 h 4353568"/>
              <a:gd name="connsiteX9" fmla="*/ 4954074 w 6534150"/>
              <a:gd name="connsiteY9" fmla="*/ 0 h 4353568"/>
              <a:gd name="connsiteX10" fmla="*/ 5548087 w 6534150"/>
              <a:gd name="connsiteY10" fmla="*/ 0 h 4353568"/>
              <a:gd name="connsiteX11" fmla="*/ 6534150 w 6534150"/>
              <a:gd name="connsiteY11" fmla="*/ 0 h 4353568"/>
              <a:gd name="connsiteX12" fmla="*/ 6534150 w 6534150"/>
              <a:gd name="connsiteY12" fmla="*/ 631267 h 4353568"/>
              <a:gd name="connsiteX13" fmla="*/ 6534150 w 6534150"/>
              <a:gd name="connsiteY13" fmla="*/ 1088392 h 4353568"/>
              <a:gd name="connsiteX14" fmla="*/ 6534150 w 6534150"/>
              <a:gd name="connsiteY14" fmla="*/ 1545517 h 4353568"/>
              <a:gd name="connsiteX15" fmla="*/ 6534150 w 6534150"/>
              <a:gd name="connsiteY15" fmla="*/ 2046177 h 4353568"/>
              <a:gd name="connsiteX16" fmla="*/ 6534150 w 6534150"/>
              <a:gd name="connsiteY16" fmla="*/ 2633909 h 4353568"/>
              <a:gd name="connsiteX17" fmla="*/ 6534150 w 6534150"/>
              <a:gd name="connsiteY17" fmla="*/ 3134569 h 4353568"/>
              <a:gd name="connsiteX18" fmla="*/ 6534150 w 6534150"/>
              <a:gd name="connsiteY18" fmla="*/ 3548158 h 4353568"/>
              <a:gd name="connsiteX19" fmla="*/ 6534150 w 6534150"/>
              <a:gd name="connsiteY19" fmla="*/ 4353568 h 4353568"/>
              <a:gd name="connsiteX20" fmla="*/ 5940136 w 6534150"/>
              <a:gd name="connsiteY20" fmla="*/ 4353568 h 4353568"/>
              <a:gd name="connsiteX21" fmla="*/ 5542147 w 6534150"/>
              <a:gd name="connsiteY21" fmla="*/ 4353568 h 4353568"/>
              <a:gd name="connsiteX22" fmla="*/ 4882792 w 6534150"/>
              <a:gd name="connsiteY22" fmla="*/ 4353568 h 4353568"/>
              <a:gd name="connsiteX23" fmla="*/ 4223437 w 6534150"/>
              <a:gd name="connsiteY23" fmla="*/ 4353568 h 4353568"/>
              <a:gd name="connsiteX24" fmla="*/ 3629423 w 6534150"/>
              <a:gd name="connsiteY24" fmla="*/ 4353568 h 4353568"/>
              <a:gd name="connsiteX25" fmla="*/ 3100751 w 6534150"/>
              <a:gd name="connsiteY25" fmla="*/ 4353568 h 4353568"/>
              <a:gd name="connsiteX26" fmla="*/ 2637421 w 6534150"/>
              <a:gd name="connsiteY26" fmla="*/ 4353568 h 4353568"/>
              <a:gd name="connsiteX27" fmla="*/ 2239431 w 6534150"/>
              <a:gd name="connsiteY27" fmla="*/ 4353568 h 4353568"/>
              <a:gd name="connsiteX28" fmla="*/ 1645418 w 6534150"/>
              <a:gd name="connsiteY28" fmla="*/ 4353568 h 4353568"/>
              <a:gd name="connsiteX29" fmla="*/ 1247429 w 6534150"/>
              <a:gd name="connsiteY29" fmla="*/ 4353568 h 4353568"/>
              <a:gd name="connsiteX30" fmla="*/ 653415 w 6534150"/>
              <a:gd name="connsiteY30" fmla="*/ 4353568 h 4353568"/>
              <a:gd name="connsiteX31" fmla="*/ 0 w 6534150"/>
              <a:gd name="connsiteY31" fmla="*/ 4353568 h 4353568"/>
              <a:gd name="connsiteX32" fmla="*/ 0 w 6534150"/>
              <a:gd name="connsiteY32" fmla="*/ 3939979 h 4353568"/>
              <a:gd name="connsiteX33" fmla="*/ 0 w 6534150"/>
              <a:gd name="connsiteY33" fmla="*/ 3482854 h 4353568"/>
              <a:gd name="connsiteX34" fmla="*/ 0 w 6534150"/>
              <a:gd name="connsiteY34" fmla="*/ 2895123 h 4353568"/>
              <a:gd name="connsiteX35" fmla="*/ 0 w 6534150"/>
              <a:gd name="connsiteY35" fmla="*/ 2350927 h 4353568"/>
              <a:gd name="connsiteX36" fmla="*/ 0 w 6534150"/>
              <a:gd name="connsiteY36" fmla="*/ 1893802 h 4353568"/>
              <a:gd name="connsiteX37" fmla="*/ 0 w 6534150"/>
              <a:gd name="connsiteY37" fmla="*/ 1393142 h 4353568"/>
              <a:gd name="connsiteX38" fmla="*/ 0 w 6534150"/>
              <a:gd name="connsiteY38" fmla="*/ 805410 h 4353568"/>
              <a:gd name="connsiteX39" fmla="*/ 0 w 6534150"/>
              <a:gd name="connsiteY39" fmla="*/ 0 h 4353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6534150" h="4353568" fill="none" extrusionOk="0">
                <a:moveTo>
                  <a:pt x="0" y="0"/>
                </a:moveTo>
                <a:cubicBezTo>
                  <a:pt x="176844" y="-50759"/>
                  <a:pt x="355420" y="13292"/>
                  <a:pt x="528672" y="0"/>
                </a:cubicBezTo>
                <a:cubicBezTo>
                  <a:pt x="701924" y="-13292"/>
                  <a:pt x="882265" y="10479"/>
                  <a:pt x="1188027" y="0"/>
                </a:cubicBezTo>
                <a:cubicBezTo>
                  <a:pt x="1493790" y="-10479"/>
                  <a:pt x="1716692" y="78397"/>
                  <a:pt x="1912724" y="0"/>
                </a:cubicBezTo>
                <a:cubicBezTo>
                  <a:pt x="2108756" y="-78397"/>
                  <a:pt x="2226363" y="5517"/>
                  <a:pt x="2310713" y="0"/>
                </a:cubicBezTo>
                <a:cubicBezTo>
                  <a:pt x="2395063" y="-5517"/>
                  <a:pt x="2601920" y="20524"/>
                  <a:pt x="2839385" y="0"/>
                </a:cubicBezTo>
                <a:cubicBezTo>
                  <a:pt x="3076850" y="-20524"/>
                  <a:pt x="3121594" y="55172"/>
                  <a:pt x="3302716" y="0"/>
                </a:cubicBezTo>
                <a:cubicBezTo>
                  <a:pt x="3483838" y="-55172"/>
                  <a:pt x="3654689" y="7695"/>
                  <a:pt x="3766046" y="0"/>
                </a:cubicBezTo>
                <a:cubicBezTo>
                  <a:pt x="3877403" y="-7695"/>
                  <a:pt x="4002083" y="9073"/>
                  <a:pt x="4229377" y="0"/>
                </a:cubicBezTo>
                <a:cubicBezTo>
                  <a:pt x="4456671" y="-9073"/>
                  <a:pt x="4648948" y="80891"/>
                  <a:pt x="4954074" y="0"/>
                </a:cubicBezTo>
                <a:cubicBezTo>
                  <a:pt x="5259200" y="-80891"/>
                  <a:pt x="5285078" y="29083"/>
                  <a:pt x="5548087" y="0"/>
                </a:cubicBezTo>
                <a:cubicBezTo>
                  <a:pt x="5811096" y="-29083"/>
                  <a:pt x="6100576" y="28125"/>
                  <a:pt x="6534150" y="0"/>
                </a:cubicBezTo>
                <a:cubicBezTo>
                  <a:pt x="6581421" y="236044"/>
                  <a:pt x="6515543" y="470351"/>
                  <a:pt x="6534150" y="631267"/>
                </a:cubicBezTo>
                <a:cubicBezTo>
                  <a:pt x="6552757" y="792183"/>
                  <a:pt x="6498443" y="941397"/>
                  <a:pt x="6534150" y="1088392"/>
                </a:cubicBezTo>
                <a:cubicBezTo>
                  <a:pt x="6569857" y="1235387"/>
                  <a:pt x="6515952" y="1449981"/>
                  <a:pt x="6534150" y="1545517"/>
                </a:cubicBezTo>
                <a:cubicBezTo>
                  <a:pt x="6552348" y="1641054"/>
                  <a:pt x="6528372" y="1797959"/>
                  <a:pt x="6534150" y="2046177"/>
                </a:cubicBezTo>
                <a:cubicBezTo>
                  <a:pt x="6539928" y="2294395"/>
                  <a:pt x="6484341" y="2463840"/>
                  <a:pt x="6534150" y="2633909"/>
                </a:cubicBezTo>
                <a:cubicBezTo>
                  <a:pt x="6583959" y="2803978"/>
                  <a:pt x="6501318" y="3006880"/>
                  <a:pt x="6534150" y="3134569"/>
                </a:cubicBezTo>
                <a:cubicBezTo>
                  <a:pt x="6566982" y="3262258"/>
                  <a:pt x="6507537" y="3343716"/>
                  <a:pt x="6534150" y="3548158"/>
                </a:cubicBezTo>
                <a:cubicBezTo>
                  <a:pt x="6560763" y="3752600"/>
                  <a:pt x="6456911" y="4178100"/>
                  <a:pt x="6534150" y="4353568"/>
                </a:cubicBezTo>
                <a:cubicBezTo>
                  <a:pt x="6373021" y="4358047"/>
                  <a:pt x="6120208" y="4304613"/>
                  <a:pt x="5940136" y="4353568"/>
                </a:cubicBezTo>
                <a:cubicBezTo>
                  <a:pt x="5760064" y="4402523"/>
                  <a:pt x="5720501" y="4314086"/>
                  <a:pt x="5542147" y="4353568"/>
                </a:cubicBezTo>
                <a:cubicBezTo>
                  <a:pt x="5363793" y="4393050"/>
                  <a:pt x="5201633" y="4326075"/>
                  <a:pt x="4882792" y="4353568"/>
                </a:cubicBezTo>
                <a:cubicBezTo>
                  <a:pt x="4563952" y="4381061"/>
                  <a:pt x="4384319" y="4315373"/>
                  <a:pt x="4223437" y="4353568"/>
                </a:cubicBezTo>
                <a:cubicBezTo>
                  <a:pt x="4062556" y="4391763"/>
                  <a:pt x="3900509" y="4299702"/>
                  <a:pt x="3629423" y="4353568"/>
                </a:cubicBezTo>
                <a:cubicBezTo>
                  <a:pt x="3358337" y="4407434"/>
                  <a:pt x="3280591" y="4299892"/>
                  <a:pt x="3100751" y="4353568"/>
                </a:cubicBezTo>
                <a:cubicBezTo>
                  <a:pt x="2920911" y="4407244"/>
                  <a:pt x="2763976" y="4321738"/>
                  <a:pt x="2637421" y="4353568"/>
                </a:cubicBezTo>
                <a:cubicBezTo>
                  <a:pt x="2510866" y="4385398"/>
                  <a:pt x="2328929" y="4336890"/>
                  <a:pt x="2239431" y="4353568"/>
                </a:cubicBezTo>
                <a:cubicBezTo>
                  <a:pt x="2149933" y="4370246"/>
                  <a:pt x="1934641" y="4286782"/>
                  <a:pt x="1645418" y="4353568"/>
                </a:cubicBezTo>
                <a:cubicBezTo>
                  <a:pt x="1356195" y="4420354"/>
                  <a:pt x="1426849" y="4310470"/>
                  <a:pt x="1247429" y="4353568"/>
                </a:cubicBezTo>
                <a:cubicBezTo>
                  <a:pt x="1068009" y="4396666"/>
                  <a:pt x="811556" y="4289872"/>
                  <a:pt x="653415" y="4353568"/>
                </a:cubicBezTo>
                <a:cubicBezTo>
                  <a:pt x="495274" y="4417264"/>
                  <a:pt x="301714" y="4309426"/>
                  <a:pt x="0" y="4353568"/>
                </a:cubicBezTo>
                <a:cubicBezTo>
                  <a:pt x="-28605" y="4216751"/>
                  <a:pt x="6365" y="4106116"/>
                  <a:pt x="0" y="3939979"/>
                </a:cubicBezTo>
                <a:cubicBezTo>
                  <a:pt x="-6365" y="3773842"/>
                  <a:pt x="34489" y="3596494"/>
                  <a:pt x="0" y="3482854"/>
                </a:cubicBezTo>
                <a:cubicBezTo>
                  <a:pt x="-34489" y="3369215"/>
                  <a:pt x="62756" y="3080138"/>
                  <a:pt x="0" y="2895123"/>
                </a:cubicBezTo>
                <a:cubicBezTo>
                  <a:pt x="-62756" y="2710108"/>
                  <a:pt x="24837" y="2504935"/>
                  <a:pt x="0" y="2350927"/>
                </a:cubicBezTo>
                <a:cubicBezTo>
                  <a:pt x="-24837" y="2196919"/>
                  <a:pt x="42542" y="2036306"/>
                  <a:pt x="0" y="1893802"/>
                </a:cubicBezTo>
                <a:cubicBezTo>
                  <a:pt x="-42542" y="1751298"/>
                  <a:pt x="32860" y="1543377"/>
                  <a:pt x="0" y="1393142"/>
                </a:cubicBezTo>
                <a:cubicBezTo>
                  <a:pt x="-32860" y="1242907"/>
                  <a:pt x="42603" y="1033720"/>
                  <a:pt x="0" y="805410"/>
                </a:cubicBezTo>
                <a:cubicBezTo>
                  <a:pt x="-42603" y="577100"/>
                  <a:pt x="28322" y="325885"/>
                  <a:pt x="0" y="0"/>
                </a:cubicBezTo>
                <a:close/>
              </a:path>
              <a:path w="6534150" h="4353568" stroke="0" extrusionOk="0">
                <a:moveTo>
                  <a:pt x="0" y="0"/>
                </a:moveTo>
                <a:cubicBezTo>
                  <a:pt x="120857" y="-16522"/>
                  <a:pt x="286851" y="56325"/>
                  <a:pt x="528672" y="0"/>
                </a:cubicBezTo>
                <a:cubicBezTo>
                  <a:pt x="770493" y="-56325"/>
                  <a:pt x="796125" y="18631"/>
                  <a:pt x="926661" y="0"/>
                </a:cubicBezTo>
                <a:cubicBezTo>
                  <a:pt x="1057197" y="-18631"/>
                  <a:pt x="1305220" y="55502"/>
                  <a:pt x="1586016" y="0"/>
                </a:cubicBezTo>
                <a:cubicBezTo>
                  <a:pt x="1866813" y="-55502"/>
                  <a:pt x="1988185" y="51331"/>
                  <a:pt x="2310713" y="0"/>
                </a:cubicBezTo>
                <a:cubicBezTo>
                  <a:pt x="2633241" y="-51331"/>
                  <a:pt x="2724840" y="51785"/>
                  <a:pt x="2839385" y="0"/>
                </a:cubicBezTo>
                <a:cubicBezTo>
                  <a:pt x="2953930" y="-51785"/>
                  <a:pt x="3063146" y="47344"/>
                  <a:pt x="3237374" y="0"/>
                </a:cubicBezTo>
                <a:cubicBezTo>
                  <a:pt x="3411602" y="-47344"/>
                  <a:pt x="3601049" y="10312"/>
                  <a:pt x="3700705" y="0"/>
                </a:cubicBezTo>
                <a:cubicBezTo>
                  <a:pt x="3800361" y="-10312"/>
                  <a:pt x="3952636" y="39850"/>
                  <a:pt x="4164036" y="0"/>
                </a:cubicBezTo>
                <a:cubicBezTo>
                  <a:pt x="4375436" y="-39850"/>
                  <a:pt x="4564711" y="36026"/>
                  <a:pt x="4888732" y="0"/>
                </a:cubicBezTo>
                <a:cubicBezTo>
                  <a:pt x="5212753" y="-36026"/>
                  <a:pt x="5267232" y="58646"/>
                  <a:pt x="5482746" y="0"/>
                </a:cubicBezTo>
                <a:cubicBezTo>
                  <a:pt x="5698260" y="-58646"/>
                  <a:pt x="6145829" y="102016"/>
                  <a:pt x="6534150" y="0"/>
                </a:cubicBezTo>
                <a:cubicBezTo>
                  <a:pt x="6553451" y="221367"/>
                  <a:pt x="6503276" y="444164"/>
                  <a:pt x="6534150" y="587732"/>
                </a:cubicBezTo>
                <a:cubicBezTo>
                  <a:pt x="6565024" y="731300"/>
                  <a:pt x="6495394" y="856281"/>
                  <a:pt x="6534150" y="1088392"/>
                </a:cubicBezTo>
                <a:cubicBezTo>
                  <a:pt x="6572906" y="1320503"/>
                  <a:pt x="6527418" y="1480134"/>
                  <a:pt x="6534150" y="1632588"/>
                </a:cubicBezTo>
                <a:cubicBezTo>
                  <a:pt x="6540882" y="1785042"/>
                  <a:pt x="6498677" y="1946910"/>
                  <a:pt x="6534150" y="2133248"/>
                </a:cubicBezTo>
                <a:cubicBezTo>
                  <a:pt x="6569623" y="2319586"/>
                  <a:pt x="6466112" y="2591714"/>
                  <a:pt x="6534150" y="2764516"/>
                </a:cubicBezTo>
                <a:cubicBezTo>
                  <a:pt x="6602188" y="2937318"/>
                  <a:pt x="6488155" y="3018850"/>
                  <a:pt x="6534150" y="3178105"/>
                </a:cubicBezTo>
                <a:cubicBezTo>
                  <a:pt x="6580145" y="3337360"/>
                  <a:pt x="6497672" y="3622570"/>
                  <a:pt x="6534150" y="3765836"/>
                </a:cubicBezTo>
                <a:cubicBezTo>
                  <a:pt x="6570628" y="3909102"/>
                  <a:pt x="6488006" y="4132257"/>
                  <a:pt x="6534150" y="4353568"/>
                </a:cubicBezTo>
                <a:cubicBezTo>
                  <a:pt x="6376214" y="4429611"/>
                  <a:pt x="6059370" y="4341730"/>
                  <a:pt x="5874795" y="4353568"/>
                </a:cubicBezTo>
                <a:cubicBezTo>
                  <a:pt x="5690221" y="4365406"/>
                  <a:pt x="5606778" y="4335216"/>
                  <a:pt x="5476806" y="4353568"/>
                </a:cubicBezTo>
                <a:cubicBezTo>
                  <a:pt x="5346834" y="4371920"/>
                  <a:pt x="5185484" y="4343075"/>
                  <a:pt x="5078817" y="4353568"/>
                </a:cubicBezTo>
                <a:cubicBezTo>
                  <a:pt x="4972150" y="4364061"/>
                  <a:pt x="4677741" y="4351264"/>
                  <a:pt x="4550144" y="4353568"/>
                </a:cubicBezTo>
                <a:cubicBezTo>
                  <a:pt x="4422547" y="4355872"/>
                  <a:pt x="4116349" y="4325048"/>
                  <a:pt x="3890789" y="4353568"/>
                </a:cubicBezTo>
                <a:cubicBezTo>
                  <a:pt x="3665230" y="4382088"/>
                  <a:pt x="3471112" y="4349261"/>
                  <a:pt x="3296776" y="4353568"/>
                </a:cubicBezTo>
                <a:cubicBezTo>
                  <a:pt x="3122440" y="4357875"/>
                  <a:pt x="2743387" y="4321400"/>
                  <a:pt x="2572079" y="4353568"/>
                </a:cubicBezTo>
                <a:cubicBezTo>
                  <a:pt x="2400771" y="4385736"/>
                  <a:pt x="2139770" y="4288223"/>
                  <a:pt x="1912724" y="4353568"/>
                </a:cubicBezTo>
                <a:cubicBezTo>
                  <a:pt x="1685679" y="4418913"/>
                  <a:pt x="1691961" y="4333562"/>
                  <a:pt x="1514735" y="4353568"/>
                </a:cubicBezTo>
                <a:cubicBezTo>
                  <a:pt x="1337509" y="4373574"/>
                  <a:pt x="1136353" y="4300673"/>
                  <a:pt x="790038" y="4353568"/>
                </a:cubicBezTo>
                <a:cubicBezTo>
                  <a:pt x="443723" y="4406463"/>
                  <a:pt x="296366" y="4290262"/>
                  <a:pt x="0" y="4353568"/>
                </a:cubicBezTo>
                <a:cubicBezTo>
                  <a:pt x="-366" y="4141846"/>
                  <a:pt x="11754" y="4045443"/>
                  <a:pt x="0" y="3852908"/>
                </a:cubicBezTo>
                <a:cubicBezTo>
                  <a:pt x="-11754" y="3660373"/>
                  <a:pt x="61178" y="3517578"/>
                  <a:pt x="0" y="3265176"/>
                </a:cubicBezTo>
                <a:cubicBezTo>
                  <a:pt x="-61178" y="3012774"/>
                  <a:pt x="44044" y="2973075"/>
                  <a:pt x="0" y="2720980"/>
                </a:cubicBezTo>
                <a:cubicBezTo>
                  <a:pt x="-44044" y="2468885"/>
                  <a:pt x="36605" y="2451946"/>
                  <a:pt x="0" y="2307391"/>
                </a:cubicBezTo>
                <a:cubicBezTo>
                  <a:pt x="-36605" y="2162836"/>
                  <a:pt x="44277" y="2027314"/>
                  <a:pt x="0" y="1893802"/>
                </a:cubicBezTo>
                <a:cubicBezTo>
                  <a:pt x="-44277" y="1760290"/>
                  <a:pt x="13953" y="1496806"/>
                  <a:pt x="0" y="1349606"/>
                </a:cubicBezTo>
                <a:cubicBezTo>
                  <a:pt x="-13953" y="1202406"/>
                  <a:pt x="18825" y="984343"/>
                  <a:pt x="0" y="761874"/>
                </a:cubicBezTo>
                <a:cubicBezTo>
                  <a:pt x="-18825" y="539405"/>
                  <a:pt x="51104" y="378215"/>
                  <a:pt x="0" y="0"/>
                </a:cubicBezTo>
                <a:close/>
              </a:path>
            </a:pathLst>
          </a:custGeom>
          <a:ln>
            <a:extLst>
              <a:ext uri="{C807C97D-BFC1-408E-A445-0C87EB9F89A2}">
                <ask:lineSketchStyleProps xmlns:ask="http://schemas.microsoft.com/office/drawing/2018/sketchyshapes" sd="2911697117">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pic>
    </p:spTree>
    <p:extLst>
      <p:ext uri="{BB962C8B-B14F-4D97-AF65-F5344CB8AC3E}">
        <p14:creationId xmlns:p14="http://schemas.microsoft.com/office/powerpoint/2010/main" val="2927124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BF7"/>
        </a:solidFill>
        <a:effectLst/>
      </p:bgPr>
    </p:bg>
    <p:spTree>
      <p:nvGrpSpPr>
        <p:cNvPr id="1" name=""/>
        <p:cNvGrpSpPr/>
        <p:nvPr/>
      </p:nvGrpSpPr>
      <p:grpSpPr>
        <a:xfrm>
          <a:off x="0" y="0"/>
          <a:ext cx="0" cy="0"/>
          <a:chOff x="0" y="0"/>
          <a:chExt cx="0" cy="0"/>
        </a:xfrm>
      </p:grpSpPr>
      <p:sp>
        <p:nvSpPr>
          <p:cNvPr id="2" name="TextBox 2"/>
          <p:cNvSpPr txBox="1"/>
          <p:nvPr/>
        </p:nvSpPr>
        <p:spPr>
          <a:xfrm>
            <a:off x="-533400" y="1529269"/>
            <a:ext cx="16649700" cy="1110689"/>
          </a:xfrm>
          <a:prstGeom prst="rect">
            <a:avLst/>
          </a:prstGeom>
        </p:spPr>
        <p:txBody>
          <a:bodyPr wrap="square" lIns="0" tIns="0" rIns="0" bIns="0" rtlCol="0" anchor="t">
            <a:spAutoFit/>
          </a:bodyPr>
          <a:lstStyle/>
          <a:p>
            <a:pPr algn="ctr">
              <a:lnSpc>
                <a:spcPts val="9060"/>
              </a:lnSpc>
            </a:pPr>
            <a:r>
              <a:rPr lang="en-US" sz="7000" dirty="0">
                <a:solidFill>
                  <a:srgbClr val="09418C"/>
                </a:solidFill>
                <a:latin typeface="Anton"/>
              </a:rPr>
              <a:t>REFERENCES  </a:t>
            </a:r>
          </a:p>
        </p:txBody>
      </p:sp>
      <p:sp>
        <p:nvSpPr>
          <p:cNvPr id="3" name="TextBox 3"/>
          <p:cNvSpPr txBox="1"/>
          <p:nvPr/>
        </p:nvSpPr>
        <p:spPr>
          <a:xfrm>
            <a:off x="514350" y="3162300"/>
            <a:ext cx="16559578" cy="5442708"/>
          </a:xfrm>
          <a:prstGeom prst="rect">
            <a:avLst/>
          </a:prstGeom>
        </p:spPr>
        <p:txBody>
          <a:bodyPr wrap="square" lIns="0" tIns="0" rIns="0" bIns="0" rtlCol="0" anchor="t">
            <a:spAutoFit/>
          </a:bodyPr>
          <a:lstStyle/>
          <a:p>
            <a:pPr algn="just">
              <a:lnSpc>
                <a:spcPct val="107000"/>
              </a:lnSpc>
              <a:spcAft>
                <a:spcPts val="800"/>
              </a:spcAft>
            </a:pP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[1] Priyanka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verma</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Dharmender</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verma</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Pushpender</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 Review of attendance monitoring system based on RFID , IJTRS , 2015.</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[2]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Hasanein</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D.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Rjeib</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 Nabeel Salih Ali, Ali Al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Farawn</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Basheer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AlSadawi</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Haider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Alsharqi</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,Attendance and Information System using RFID and Web-Based Application for Academic Sector , 2018.</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[3] M. Mustapha*, M. Abdulkadir, M. A. Sarki and S. P.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Omale</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 RFID Based Student Attendance Monitoring System with GSM Module Incorporated, 2018.</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[4] O.K.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Oyetola</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A.A.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Okubanjo</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 O.O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Olaluwoye</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 A Secure Students Attendance Monitoring System , 2017.</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[5]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Arulogun</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O. T.,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Olatunbosun</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A.,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Fakolujo</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O. A., and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Olaniyi</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O. M., RFID-Based Students Attendance Management System , 2013.</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[6] Samuel King Opoku, March 2013, “An automated biometric attendance management system,” International Journal of Computer Science and Mobile Computing., Vol. 2, Issue. 3, pp.18 – 25.</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[7]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Elima</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Hussain , Priyanka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Dugar</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Vaskar</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Deka, Abdul Hannan , RFID based Student Attendance System , 2014. </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[8] Parvathy, V. R. Raj and M. Reddy, (2011). “RFID based exam hall maintenance system”, IJCA Special Issue on Artificial Intelligence Techniques-Novel Approaches &amp; Practical Applications (AIT).</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6" name="Group 6"/>
          <p:cNvGrpSpPr/>
          <p:nvPr/>
        </p:nvGrpSpPr>
        <p:grpSpPr>
          <a:xfrm>
            <a:off x="17259300" y="9258300"/>
            <a:ext cx="1028700" cy="1028700"/>
            <a:chOff x="0" y="0"/>
            <a:chExt cx="270933" cy="270933"/>
          </a:xfrm>
        </p:grpSpPr>
        <p:sp>
          <p:nvSpPr>
            <p:cNvPr id="7" name="Freeform 7"/>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8" name="TextBox 8"/>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1028700" cy="1028700"/>
            <a:chOff x="0" y="0"/>
            <a:chExt cx="270933" cy="270933"/>
          </a:xfrm>
        </p:grpSpPr>
        <p:sp>
          <p:nvSpPr>
            <p:cNvPr id="10" name="Freeform 10"/>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11" name="TextBox 11"/>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7349421" y="9575800"/>
            <a:ext cx="848458" cy="460375"/>
          </a:xfrm>
          <a:prstGeom prst="rect">
            <a:avLst/>
          </a:prstGeom>
        </p:spPr>
        <p:txBody>
          <a:bodyPr lIns="0" tIns="0" rIns="0" bIns="0" rtlCol="0" anchor="t">
            <a:spAutoFit/>
          </a:bodyPr>
          <a:lstStyle/>
          <a:p>
            <a:pPr algn="ctr">
              <a:lnSpc>
                <a:spcPts val="3500"/>
              </a:lnSpc>
            </a:pPr>
            <a:r>
              <a:rPr lang="en-US" sz="3500" dirty="0">
                <a:solidFill>
                  <a:srgbClr val="FFFBF7"/>
                </a:solidFill>
                <a:latin typeface="Muli Bold"/>
              </a:rPr>
              <a:t>15</a:t>
            </a:r>
          </a:p>
        </p:txBody>
      </p:sp>
    </p:spTree>
    <p:extLst>
      <p:ext uri="{BB962C8B-B14F-4D97-AF65-F5344CB8AC3E}">
        <p14:creationId xmlns:p14="http://schemas.microsoft.com/office/powerpoint/2010/main" val="2542123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BF7"/>
        </a:solidFill>
        <a:effectLst/>
      </p:bgPr>
    </p:bg>
    <p:spTree>
      <p:nvGrpSpPr>
        <p:cNvPr id="1" name=""/>
        <p:cNvGrpSpPr/>
        <p:nvPr/>
      </p:nvGrpSpPr>
      <p:grpSpPr>
        <a:xfrm>
          <a:off x="0" y="0"/>
          <a:ext cx="0" cy="0"/>
          <a:chOff x="0" y="0"/>
          <a:chExt cx="0" cy="0"/>
        </a:xfrm>
      </p:grpSpPr>
      <p:sp>
        <p:nvSpPr>
          <p:cNvPr id="2" name="TextBox 2"/>
          <p:cNvSpPr txBox="1"/>
          <p:nvPr/>
        </p:nvSpPr>
        <p:spPr>
          <a:xfrm>
            <a:off x="-685800" y="1649039"/>
            <a:ext cx="16649700" cy="1110689"/>
          </a:xfrm>
          <a:prstGeom prst="rect">
            <a:avLst/>
          </a:prstGeom>
        </p:spPr>
        <p:txBody>
          <a:bodyPr wrap="square" lIns="0" tIns="0" rIns="0" bIns="0" rtlCol="0" anchor="t">
            <a:spAutoFit/>
          </a:bodyPr>
          <a:lstStyle/>
          <a:p>
            <a:pPr algn="ctr">
              <a:lnSpc>
                <a:spcPts val="9060"/>
              </a:lnSpc>
            </a:pPr>
            <a:r>
              <a:rPr lang="en-US" sz="7000" dirty="0">
                <a:solidFill>
                  <a:srgbClr val="09418C"/>
                </a:solidFill>
                <a:latin typeface="Anton"/>
              </a:rPr>
              <a:t>REFERENCES  </a:t>
            </a:r>
          </a:p>
        </p:txBody>
      </p:sp>
      <p:sp>
        <p:nvSpPr>
          <p:cNvPr id="3" name="TextBox 3"/>
          <p:cNvSpPr txBox="1"/>
          <p:nvPr/>
        </p:nvSpPr>
        <p:spPr>
          <a:xfrm>
            <a:off x="536121" y="2800081"/>
            <a:ext cx="16559578" cy="5837880"/>
          </a:xfrm>
          <a:prstGeom prst="rect">
            <a:avLst/>
          </a:prstGeom>
        </p:spPr>
        <p:txBody>
          <a:bodyPr wrap="square" lIns="0" tIns="0" rIns="0" bIns="0" rtlCol="0" anchor="t">
            <a:spAutoFit/>
          </a:bodyPr>
          <a:lstStyle/>
          <a:p>
            <a:pPr algn="just">
              <a:lnSpc>
                <a:spcPct val="107000"/>
              </a:lnSpc>
              <a:spcAft>
                <a:spcPts val="800"/>
              </a:spcAf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[9] Joseph Dedy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Irawan</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Emmalia</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Adriantantri</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 and Akh Farid, RFID and IOT for Attendance Monitoring System , MATEC Web of Conferences 164, 01020 , 2018.</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[10] S.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Nainan</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R. Parekh, T. Shah. IJCSI, 10,1(2013).</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[11] O.G.,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Chiagozie</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O.G.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Nwaji</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Radio Frequency Identification based attendance system with automatic door unit, Academic Research International, 2,2:168–183 , 2012.</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[12] H.M. Nguyen D.T. Le, S. Heo, J.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Im</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D. Kim, Optimizations for RFID-based IoT applications on the Cloud, 2015</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[13] Mobile Based Attendance Marking System Using Android And Biometrics- Mr. Gautam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Shanbhag</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Mr. Hussain Jivani (IJIRST– International Journal for Innovative Research in Science &amp;Technology| Vol. 1, Issue 1, June 2014| ISSN (online): 2349-6010</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[14] Development of Smartphone-based Student Attendance System- Md.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Milon</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Islam, Md. Kamrul Hasan, Md Masum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Billah</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and Md. Manik Uddin (2017 IEEE Region 10 Humanitarian Technology Conference (R10-HTC) 21 - 23 Dec 2017, Dhaka, Bangladesh)</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[15]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Nirmalya</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Kar and </a:t>
            </a:r>
            <a:r>
              <a:rPr lang="en-IN" sz="2400" kern="100" dirty="0" err="1">
                <a:effectLst/>
                <a:latin typeface="Calibri" panose="020F0502020204030204" pitchFamily="34" charset="0"/>
                <a:ea typeface="Times New Roman" panose="02020603050405020304" pitchFamily="18" charset="0"/>
                <a:cs typeface="Calibri" panose="020F0502020204030204" pitchFamily="34" charset="0"/>
              </a:rPr>
              <a:t>Ashim</a:t>
            </a:r>
            <a:r>
              <a:rPr lang="en-IN" sz="2400" kern="100" dirty="0">
                <a:effectLst/>
                <a:latin typeface="Calibri" panose="020F0502020204030204" pitchFamily="34" charset="0"/>
                <a:ea typeface="Times New Roman" panose="02020603050405020304" pitchFamily="18" charset="0"/>
                <a:cs typeface="Calibri" panose="020F0502020204030204" pitchFamily="34" charset="0"/>
              </a:rPr>
              <a:t> Saha; Study of implementing automated attendance system using face recognition technique; International Journal of computer and communication engineering, Vol. 1, No. 2, July 2012</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6" name="Group 6"/>
          <p:cNvGrpSpPr/>
          <p:nvPr/>
        </p:nvGrpSpPr>
        <p:grpSpPr>
          <a:xfrm>
            <a:off x="17259300" y="9258300"/>
            <a:ext cx="1028700" cy="1028700"/>
            <a:chOff x="0" y="0"/>
            <a:chExt cx="270933" cy="270933"/>
          </a:xfrm>
        </p:grpSpPr>
        <p:sp>
          <p:nvSpPr>
            <p:cNvPr id="7" name="Freeform 7"/>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8" name="TextBox 8"/>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1028700" cy="1028700"/>
            <a:chOff x="0" y="0"/>
            <a:chExt cx="270933" cy="270933"/>
          </a:xfrm>
        </p:grpSpPr>
        <p:sp>
          <p:nvSpPr>
            <p:cNvPr id="10" name="Freeform 10"/>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11" name="TextBox 11"/>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7349421" y="9575800"/>
            <a:ext cx="848458" cy="460375"/>
          </a:xfrm>
          <a:prstGeom prst="rect">
            <a:avLst/>
          </a:prstGeom>
        </p:spPr>
        <p:txBody>
          <a:bodyPr lIns="0" tIns="0" rIns="0" bIns="0" rtlCol="0" anchor="t">
            <a:spAutoFit/>
          </a:bodyPr>
          <a:lstStyle/>
          <a:p>
            <a:pPr algn="ctr">
              <a:lnSpc>
                <a:spcPts val="3500"/>
              </a:lnSpc>
            </a:pPr>
            <a:r>
              <a:rPr lang="en-US" sz="3500" dirty="0">
                <a:solidFill>
                  <a:srgbClr val="FFFBF7"/>
                </a:solidFill>
                <a:latin typeface="Muli Bold"/>
              </a:rPr>
              <a:t>16</a:t>
            </a:r>
          </a:p>
        </p:txBody>
      </p:sp>
    </p:spTree>
    <p:extLst>
      <p:ext uri="{BB962C8B-B14F-4D97-AF65-F5344CB8AC3E}">
        <p14:creationId xmlns:p14="http://schemas.microsoft.com/office/powerpoint/2010/main" val="3491819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1777" b="-1777"/>
            </a:stretch>
          </a:blipFill>
        </p:spPr>
      </p:sp>
      <p:grpSp>
        <p:nvGrpSpPr>
          <p:cNvPr id="3" name="Group 3"/>
          <p:cNvGrpSpPr/>
          <p:nvPr/>
        </p:nvGrpSpPr>
        <p:grpSpPr>
          <a:xfrm>
            <a:off x="3749689" y="0"/>
            <a:ext cx="10788622" cy="10287000"/>
            <a:chOff x="0" y="0"/>
            <a:chExt cx="2841448" cy="2709333"/>
          </a:xfrm>
        </p:grpSpPr>
        <p:sp>
          <p:nvSpPr>
            <p:cNvPr id="4" name="Freeform 4"/>
            <p:cNvSpPr/>
            <p:nvPr/>
          </p:nvSpPr>
          <p:spPr>
            <a:xfrm>
              <a:off x="0" y="0"/>
              <a:ext cx="2841448" cy="2709333"/>
            </a:xfrm>
            <a:custGeom>
              <a:avLst/>
              <a:gdLst/>
              <a:ahLst/>
              <a:cxnLst/>
              <a:rect l="l" t="t" r="r" b="b"/>
              <a:pathLst>
                <a:path w="2841448" h="2709333">
                  <a:moveTo>
                    <a:pt x="0" y="0"/>
                  </a:moveTo>
                  <a:lnTo>
                    <a:pt x="2841448" y="0"/>
                  </a:lnTo>
                  <a:lnTo>
                    <a:pt x="2841448" y="2709333"/>
                  </a:lnTo>
                  <a:lnTo>
                    <a:pt x="0" y="2709333"/>
                  </a:lnTo>
                  <a:close/>
                </a:path>
              </a:pathLst>
            </a:custGeom>
            <a:solidFill>
              <a:srgbClr val="155CBB">
                <a:alpha val="74902"/>
              </a:srgbClr>
            </a:solidFill>
          </p:spPr>
        </p:sp>
        <p:sp>
          <p:nvSpPr>
            <p:cNvPr id="5" name="TextBox 5"/>
            <p:cNvSpPr txBox="1"/>
            <p:nvPr/>
          </p:nvSpPr>
          <p:spPr>
            <a:xfrm>
              <a:off x="0" y="-38100"/>
              <a:ext cx="2841448" cy="2747433"/>
            </a:xfrm>
            <a:prstGeom prst="rect">
              <a:avLst/>
            </a:prstGeom>
          </p:spPr>
          <p:txBody>
            <a:bodyPr lIns="50800" tIns="50800" rIns="50800" bIns="50800" rtlCol="0" anchor="ctr"/>
            <a:lstStyle/>
            <a:p>
              <a:pPr algn="ctr">
                <a:lnSpc>
                  <a:spcPts val="2659"/>
                </a:lnSpc>
              </a:pPr>
              <a:endParaRPr/>
            </a:p>
          </p:txBody>
        </p:sp>
      </p:grpSp>
      <p:sp>
        <p:nvSpPr>
          <p:cNvPr id="6" name="TextBox 6"/>
          <p:cNvSpPr txBox="1"/>
          <p:nvPr/>
        </p:nvSpPr>
        <p:spPr>
          <a:xfrm>
            <a:off x="4060155" y="3344870"/>
            <a:ext cx="10167690" cy="3886185"/>
          </a:xfrm>
          <a:prstGeom prst="rect">
            <a:avLst/>
          </a:prstGeom>
        </p:spPr>
        <p:txBody>
          <a:bodyPr lIns="0" tIns="0" rIns="0" bIns="0" rtlCol="0" anchor="t">
            <a:spAutoFit/>
          </a:bodyPr>
          <a:lstStyle/>
          <a:p>
            <a:pPr algn="ctr">
              <a:lnSpc>
                <a:spcPts val="14999"/>
              </a:lnSpc>
            </a:pPr>
            <a:r>
              <a:rPr lang="en-US" sz="14999" spc="749">
                <a:solidFill>
                  <a:srgbClr val="FFFBF7"/>
                </a:solidFill>
                <a:latin typeface="Anton"/>
              </a:rPr>
              <a:t>THANK</a:t>
            </a:r>
          </a:p>
          <a:p>
            <a:pPr algn="ctr">
              <a:lnSpc>
                <a:spcPts val="14999"/>
              </a:lnSpc>
            </a:pPr>
            <a:r>
              <a:rPr lang="en-US" sz="14999" spc="749">
                <a:solidFill>
                  <a:srgbClr val="FFFBF7"/>
                </a:solidFill>
                <a:latin typeface="Anton"/>
              </a:rPr>
              <a:t>YOU</a:t>
            </a:r>
          </a:p>
        </p:txBody>
      </p:sp>
      <p:sp>
        <p:nvSpPr>
          <p:cNvPr id="7" name="TextBox 7"/>
          <p:cNvSpPr txBox="1"/>
          <p:nvPr/>
        </p:nvSpPr>
        <p:spPr>
          <a:xfrm>
            <a:off x="3124200" y="8149289"/>
            <a:ext cx="11721636" cy="384721"/>
          </a:xfrm>
          <a:prstGeom prst="rect">
            <a:avLst/>
          </a:prstGeom>
        </p:spPr>
        <p:txBody>
          <a:bodyPr lIns="0" tIns="0" rIns="0" bIns="0" rtlCol="0" anchor="t">
            <a:spAutoFit/>
          </a:bodyPr>
          <a:lstStyle/>
          <a:p>
            <a:pPr algn="ctr">
              <a:lnSpc>
                <a:spcPts val="3000"/>
              </a:lnSpc>
            </a:pPr>
            <a:r>
              <a:rPr lang="en-US" sz="3000" dirty="0">
                <a:solidFill>
                  <a:srgbClr val="FFFBF7"/>
                </a:solidFill>
                <a:latin typeface="Muli Light"/>
              </a:rPr>
              <a:t>Presented by Goutham Sri Charan Mekala</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BF7"/>
        </a:solidFill>
        <a:effectLst/>
      </p:bgPr>
    </p:bg>
    <p:spTree>
      <p:nvGrpSpPr>
        <p:cNvPr id="1" name=""/>
        <p:cNvGrpSpPr/>
        <p:nvPr/>
      </p:nvGrpSpPr>
      <p:grpSpPr>
        <a:xfrm>
          <a:off x="0" y="0"/>
          <a:ext cx="0" cy="0"/>
          <a:chOff x="0" y="0"/>
          <a:chExt cx="0" cy="0"/>
        </a:xfrm>
      </p:grpSpPr>
      <p:sp>
        <p:nvSpPr>
          <p:cNvPr id="2" name="TextBox 2"/>
          <p:cNvSpPr txBox="1"/>
          <p:nvPr/>
        </p:nvSpPr>
        <p:spPr>
          <a:xfrm>
            <a:off x="-560966" y="1407634"/>
            <a:ext cx="12115800" cy="1166986"/>
          </a:xfrm>
          <a:prstGeom prst="rect">
            <a:avLst/>
          </a:prstGeom>
        </p:spPr>
        <p:txBody>
          <a:bodyPr wrap="square" lIns="0" tIns="0" rIns="0" bIns="0" rtlCol="0" anchor="t">
            <a:spAutoFit/>
          </a:bodyPr>
          <a:lstStyle/>
          <a:p>
            <a:pPr algn="ctr">
              <a:lnSpc>
                <a:spcPts val="9060"/>
              </a:lnSpc>
            </a:pPr>
            <a:r>
              <a:rPr lang="en-US" sz="9000" spc="453" dirty="0">
                <a:solidFill>
                  <a:srgbClr val="09418C"/>
                </a:solidFill>
                <a:latin typeface="Anton"/>
              </a:rPr>
              <a:t>                  CONTENTS</a:t>
            </a:r>
          </a:p>
        </p:txBody>
      </p:sp>
      <p:sp>
        <p:nvSpPr>
          <p:cNvPr id="6" name="TextBox 6"/>
          <p:cNvSpPr txBox="1"/>
          <p:nvPr/>
        </p:nvSpPr>
        <p:spPr>
          <a:xfrm>
            <a:off x="2701505" y="4121050"/>
            <a:ext cx="4810858" cy="384721"/>
          </a:xfrm>
          <a:prstGeom prst="rect">
            <a:avLst/>
          </a:prstGeom>
        </p:spPr>
        <p:txBody>
          <a:bodyPr wrap="square" lIns="0" tIns="0" rIns="0" bIns="0" rtlCol="0" anchor="t">
            <a:spAutoFit/>
          </a:bodyPr>
          <a:lstStyle/>
          <a:p>
            <a:pPr>
              <a:lnSpc>
                <a:spcPts val="3000"/>
              </a:lnSpc>
            </a:pPr>
            <a:r>
              <a:rPr lang="en-US" sz="3000" dirty="0">
                <a:solidFill>
                  <a:srgbClr val="000000"/>
                </a:solidFill>
                <a:latin typeface="Muli Light"/>
              </a:rPr>
              <a:t>INTRODUCTION</a:t>
            </a:r>
          </a:p>
        </p:txBody>
      </p:sp>
      <p:grpSp>
        <p:nvGrpSpPr>
          <p:cNvPr id="20" name="Group 20"/>
          <p:cNvGrpSpPr/>
          <p:nvPr/>
        </p:nvGrpSpPr>
        <p:grpSpPr>
          <a:xfrm>
            <a:off x="1547584" y="3194416"/>
            <a:ext cx="1028700" cy="6304746"/>
            <a:chOff x="0" y="0"/>
            <a:chExt cx="270933" cy="885108"/>
          </a:xfrm>
        </p:grpSpPr>
        <p:sp>
          <p:nvSpPr>
            <p:cNvPr id="21" name="Freeform 21"/>
            <p:cNvSpPr/>
            <p:nvPr/>
          </p:nvSpPr>
          <p:spPr>
            <a:xfrm>
              <a:off x="0" y="0"/>
              <a:ext cx="270933" cy="885108"/>
            </a:xfrm>
            <a:custGeom>
              <a:avLst/>
              <a:gdLst/>
              <a:ahLst/>
              <a:cxnLst/>
              <a:rect l="l" t="t" r="r" b="b"/>
              <a:pathLst>
                <a:path w="270933" h="885108">
                  <a:moveTo>
                    <a:pt x="0" y="0"/>
                  </a:moveTo>
                  <a:lnTo>
                    <a:pt x="270933" y="0"/>
                  </a:lnTo>
                  <a:lnTo>
                    <a:pt x="270933" y="885108"/>
                  </a:lnTo>
                  <a:lnTo>
                    <a:pt x="0" y="885108"/>
                  </a:lnTo>
                  <a:close/>
                </a:path>
              </a:pathLst>
            </a:custGeom>
            <a:solidFill>
              <a:srgbClr val="155CBB">
                <a:alpha val="74902"/>
              </a:srgbClr>
            </a:solidFill>
          </p:spPr>
          <p:txBody>
            <a:bodyPr/>
            <a:lstStyle/>
            <a:p>
              <a:endParaRPr lang="en-IN"/>
            </a:p>
          </p:txBody>
        </p:sp>
        <p:sp>
          <p:nvSpPr>
            <p:cNvPr id="22" name="TextBox 22"/>
            <p:cNvSpPr txBox="1"/>
            <p:nvPr/>
          </p:nvSpPr>
          <p:spPr>
            <a:xfrm>
              <a:off x="0" y="-38100"/>
              <a:ext cx="270933" cy="923208"/>
            </a:xfrm>
            <a:prstGeom prst="rect">
              <a:avLst/>
            </a:prstGeom>
          </p:spPr>
          <p:txBody>
            <a:bodyPr lIns="50800" tIns="50800" rIns="50800" bIns="50800" rtlCol="0" anchor="ctr"/>
            <a:lstStyle/>
            <a:p>
              <a:pPr algn="ctr">
                <a:lnSpc>
                  <a:spcPts val="2659"/>
                </a:lnSpc>
              </a:pPr>
              <a:endParaRPr/>
            </a:p>
          </p:txBody>
        </p:sp>
      </p:grpSp>
      <p:sp>
        <p:nvSpPr>
          <p:cNvPr id="23" name="TextBox 23"/>
          <p:cNvSpPr txBox="1"/>
          <p:nvPr/>
        </p:nvSpPr>
        <p:spPr>
          <a:xfrm>
            <a:off x="1628042" y="4063101"/>
            <a:ext cx="848458" cy="460375"/>
          </a:xfrm>
          <a:prstGeom prst="rect">
            <a:avLst/>
          </a:prstGeom>
        </p:spPr>
        <p:txBody>
          <a:bodyPr lIns="0" tIns="0" rIns="0" bIns="0" rtlCol="0" anchor="t">
            <a:spAutoFit/>
          </a:bodyPr>
          <a:lstStyle/>
          <a:p>
            <a:pPr algn="ctr">
              <a:lnSpc>
                <a:spcPts val="3500"/>
              </a:lnSpc>
            </a:pPr>
            <a:r>
              <a:rPr lang="en-US" sz="3500" dirty="0">
                <a:solidFill>
                  <a:srgbClr val="FFFBF7"/>
                </a:solidFill>
                <a:latin typeface="Muli Bold"/>
              </a:rPr>
              <a:t>01</a:t>
            </a:r>
          </a:p>
        </p:txBody>
      </p:sp>
      <p:sp>
        <p:nvSpPr>
          <p:cNvPr id="24" name="TextBox 24"/>
          <p:cNvSpPr txBox="1"/>
          <p:nvPr/>
        </p:nvSpPr>
        <p:spPr>
          <a:xfrm>
            <a:off x="1637705" y="5037548"/>
            <a:ext cx="848458" cy="460375"/>
          </a:xfrm>
          <a:prstGeom prst="rect">
            <a:avLst/>
          </a:prstGeom>
        </p:spPr>
        <p:txBody>
          <a:bodyPr lIns="0" tIns="0" rIns="0" bIns="0" rtlCol="0" anchor="t">
            <a:spAutoFit/>
          </a:bodyPr>
          <a:lstStyle/>
          <a:p>
            <a:pPr algn="ctr">
              <a:lnSpc>
                <a:spcPts val="3500"/>
              </a:lnSpc>
            </a:pPr>
            <a:r>
              <a:rPr lang="en-US" sz="3500" dirty="0">
                <a:solidFill>
                  <a:srgbClr val="FFFBF7"/>
                </a:solidFill>
                <a:latin typeface="Muli Bold"/>
              </a:rPr>
              <a:t>02</a:t>
            </a:r>
          </a:p>
        </p:txBody>
      </p:sp>
      <p:sp>
        <p:nvSpPr>
          <p:cNvPr id="25" name="TextBox 25"/>
          <p:cNvSpPr txBox="1"/>
          <p:nvPr/>
        </p:nvSpPr>
        <p:spPr>
          <a:xfrm>
            <a:off x="1628042" y="6075047"/>
            <a:ext cx="848458" cy="460375"/>
          </a:xfrm>
          <a:prstGeom prst="rect">
            <a:avLst/>
          </a:prstGeom>
        </p:spPr>
        <p:txBody>
          <a:bodyPr lIns="0" tIns="0" rIns="0" bIns="0" rtlCol="0" anchor="t">
            <a:spAutoFit/>
          </a:bodyPr>
          <a:lstStyle/>
          <a:p>
            <a:pPr algn="ctr">
              <a:lnSpc>
                <a:spcPts val="3500"/>
              </a:lnSpc>
            </a:pPr>
            <a:r>
              <a:rPr lang="en-US" sz="3500" dirty="0">
                <a:solidFill>
                  <a:srgbClr val="FFFBF7"/>
                </a:solidFill>
                <a:latin typeface="Muli Bold"/>
              </a:rPr>
              <a:t>03</a:t>
            </a:r>
          </a:p>
        </p:txBody>
      </p:sp>
      <p:sp>
        <p:nvSpPr>
          <p:cNvPr id="26" name="TextBox 26"/>
          <p:cNvSpPr txBox="1"/>
          <p:nvPr/>
        </p:nvSpPr>
        <p:spPr>
          <a:xfrm>
            <a:off x="1566040" y="6986404"/>
            <a:ext cx="848458" cy="460375"/>
          </a:xfrm>
          <a:prstGeom prst="rect">
            <a:avLst/>
          </a:prstGeom>
        </p:spPr>
        <p:txBody>
          <a:bodyPr lIns="0" tIns="0" rIns="0" bIns="0" rtlCol="0" anchor="t">
            <a:spAutoFit/>
          </a:bodyPr>
          <a:lstStyle/>
          <a:p>
            <a:pPr algn="ctr">
              <a:lnSpc>
                <a:spcPts val="3500"/>
              </a:lnSpc>
            </a:pPr>
            <a:r>
              <a:rPr lang="en-US" sz="3500" dirty="0">
                <a:solidFill>
                  <a:srgbClr val="FFFBF7"/>
                </a:solidFill>
                <a:latin typeface="Muli Bold"/>
              </a:rPr>
              <a:t>04</a:t>
            </a:r>
          </a:p>
        </p:txBody>
      </p:sp>
      <p:grpSp>
        <p:nvGrpSpPr>
          <p:cNvPr id="34" name="Group 34"/>
          <p:cNvGrpSpPr/>
          <p:nvPr/>
        </p:nvGrpSpPr>
        <p:grpSpPr>
          <a:xfrm>
            <a:off x="17259300" y="9258300"/>
            <a:ext cx="1028700" cy="1028700"/>
            <a:chOff x="0" y="0"/>
            <a:chExt cx="270933" cy="270933"/>
          </a:xfrm>
        </p:grpSpPr>
        <p:sp>
          <p:nvSpPr>
            <p:cNvPr id="35" name="Freeform 35"/>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36" name="TextBox 36"/>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37" name="Group 37"/>
          <p:cNvGrpSpPr/>
          <p:nvPr/>
        </p:nvGrpSpPr>
        <p:grpSpPr>
          <a:xfrm>
            <a:off x="0" y="0"/>
            <a:ext cx="1028700" cy="1028700"/>
            <a:chOff x="0" y="0"/>
            <a:chExt cx="270933" cy="270933"/>
          </a:xfrm>
        </p:grpSpPr>
        <p:sp>
          <p:nvSpPr>
            <p:cNvPr id="38" name="Freeform 38"/>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39" name="TextBox 39"/>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40" name="TextBox 40"/>
          <p:cNvSpPr txBox="1"/>
          <p:nvPr/>
        </p:nvSpPr>
        <p:spPr>
          <a:xfrm>
            <a:off x="17349421" y="9575800"/>
            <a:ext cx="848458" cy="460375"/>
          </a:xfrm>
          <a:prstGeom prst="rect">
            <a:avLst/>
          </a:prstGeom>
        </p:spPr>
        <p:txBody>
          <a:bodyPr lIns="0" tIns="0" rIns="0" bIns="0" rtlCol="0" anchor="t">
            <a:spAutoFit/>
          </a:bodyPr>
          <a:lstStyle/>
          <a:p>
            <a:pPr algn="ctr">
              <a:lnSpc>
                <a:spcPts val="3500"/>
              </a:lnSpc>
            </a:pPr>
            <a:r>
              <a:rPr lang="en-US" sz="3500" dirty="0">
                <a:solidFill>
                  <a:srgbClr val="FFFBF7"/>
                </a:solidFill>
                <a:latin typeface="Muli Bold"/>
              </a:rPr>
              <a:t>02</a:t>
            </a:r>
          </a:p>
        </p:txBody>
      </p:sp>
      <p:grpSp>
        <p:nvGrpSpPr>
          <p:cNvPr id="10" name="Group 20">
            <a:extLst>
              <a:ext uri="{FF2B5EF4-FFF2-40B4-BE49-F238E27FC236}">
                <a16:creationId xmlns:a16="http://schemas.microsoft.com/office/drawing/2014/main" id="{A325FB57-8419-5615-5B4D-4E7B4064E6E0}"/>
              </a:ext>
            </a:extLst>
          </p:cNvPr>
          <p:cNvGrpSpPr/>
          <p:nvPr/>
        </p:nvGrpSpPr>
        <p:grpSpPr>
          <a:xfrm>
            <a:off x="8839200" y="3008011"/>
            <a:ext cx="1028700" cy="6304746"/>
            <a:chOff x="0" y="0"/>
            <a:chExt cx="270933" cy="885108"/>
          </a:xfrm>
        </p:grpSpPr>
        <p:sp>
          <p:nvSpPr>
            <p:cNvPr id="11" name="Freeform 21">
              <a:extLst>
                <a:ext uri="{FF2B5EF4-FFF2-40B4-BE49-F238E27FC236}">
                  <a16:creationId xmlns:a16="http://schemas.microsoft.com/office/drawing/2014/main" id="{0F8888D7-9913-F368-B5B9-4E8F5A3D12D4}"/>
                </a:ext>
              </a:extLst>
            </p:cNvPr>
            <p:cNvSpPr/>
            <p:nvPr/>
          </p:nvSpPr>
          <p:spPr>
            <a:xfrm>
              <a:off x="0" y="0"/>
              <a:ext cx="270933" cy="885108"/>
            </a:xfrm>
            <a:custGeom>
              <a:avLst/>
              <a:gdLst/>
              <a:ahLst/>
              <a:cxnLst/>
              <a:rect l="l" t="t" r="r" b="b"/>
              <a:pathLst>
                <a:path w="270933" h="885108">
                  <a:moveTo>
                    <a:pt x="0" y="0"/>
                  </a:moveTo>
                  <a:lnTo>
                    <a:pt x="270933" y="0"/>
                  </a:lnTo>
                  <a:lnTo>
                    <a:pt x="270933" y="885108"/>
                  </a:lnTo>
                  <a:lnTo>
                    <a:pt x="0" y="885108"/>
                  </a:lnTo>
                  <a:close/>
                </a:path>
              </a:pathLst>
            </a:custGeom>
            <a:solidFill>
              <a:srgbClr val="155CBB">
                <a:alpha val="74902"/>
              </a:srgbClr>
            </a:solidFill>
          </p:spPr>
          <p:txBody>
            <a:bodyPr/>
            <a:lstStyle/>
            <a:p>
              <a:endParaRPr lang="en-IN"/>
            </a:p>
          </p:txBody>
        </p:sp>
        <p:sp>
          <p:nvSpPr>
            <p:cNvPr id="12" name="TextBox 22">
              <a:extLst>
                <a:ext uri="{FF2B5EF4-FFF2-40B4-BE49-F238E27FC236}">
                  <a16:creationId xmlns:a16="http://schemas.microsoft.com/office/drawing/2014/main" id="{4EDBBD7F-72E9-DA53-C73B-AE41A6F98DA9}"/>
                </a:ext>
              </a:extLst>
            </p:cNvPr>
            <p:cNvSpPr txBox="1"/>
            <p:nvPr/>
          </p:nvSpPr>
          <p:spPr>
            <a:xfrm>
              <a:off x="0" y="-38100"/>
              <a:ext cx="270933" cy="923208"/>
            </a:xfrm>
            <a:prstGeom prst="rect">
              <a:avLst/>
            </a:prstGeom>
          </p:spPr>
          <p:txBody>
            <a:bodyPr lIns="50800" tIns="50800" rIns="50800" bIns="50800" rtlCol="0" anchor="ctr"/>
            <a:lstStyle/>
            <a:p>
              <a:pPr algn="ctr">
                <a:lnSpc>
                  <a:spcPts val="2659"/>
                </a:lnSpc>
              </a:pPr>
              <a:endParaRPr/>
            </a:p>
          </p:txBody>
        </p:sp>
      </p:grpSp>
      <p:sp>
        <p:nvSpPr>
          <p:cNvPr id="14" name="TextBox 13">
            <a:extLst>
              <a:ext uri="{FF2B5EF4-FFF2-40B4-BE49-F238E27FC236}">
                <a16:creationId xmlns:a16="http://schemas.microsoft.com/office/drawing/2014/main" id="{6AC2EE56-7C4C-A666-BC7B-FE44EA5133F6}"/>
              </a:ext>
            </a:extLst>
          </p:cNvPr>
          <p:cNvSpPr txBox="1"/>
          <p:nvPr/>
        </p:nvSpPr>
        <p:spPr>
          <a:xfrm>
            <a:off x="2666405" y="5061416"/>
            <a:ext cx="3837214" cy="477054"/>
          </a:xfrm>
          <a:prstGeom prst="rect">
            <a:avLst/>
          </a:prstGeom>
          <a:noFill/>
        </p:spPr>
        <p:txBody>
          <a:bodyPr wrap="square">
            <a:spAutoFit/>
          </a:bodyPr>
          <a:lstStyle/>
          <a:p>
            <a:pPr>
              <a:lnSpc>
                <a:spcPts val="3000"/>
              </a:lnSpc>
            </a:pPr>
            <a:r>
              <a:rPr lang="en-US" sz="2800" dirty="0">
                <a:solidFill>
                  <a:srgbClr val="000000"/>
                </a:solidFill>
                <a:latin typeface="Muli Light"/>
              </a:rPr>
              <a:t>LITERATURE REVIEW</a:t>
            </a:r>
          </a:p>
        </p:txBody>
      </p:sp>
      <p:sp>
        <p:nvSpPr>
          <p:cNvPr id="16" name="TextBox 15">
            <a:extLst>
              <a:ext uri="{FF2B5EF4-FFF2-40B4-BE49-F238E27FC236}">
                <a16:creationId xmlns:a16="http://schemas.microsoft.com/office/drawing/2014/main" id="{9E81545D-DC8F-89D1-07E6-B287015D1CCE}"/>
              </a:ext>
            </a:extLst>
          </p:cNvPr>
          <p:cNvSpPr txBox="1"/>
          <p:nvPr/>
        </p:nvSpPr>
        <p:spPr>
          <a:xfrm>
            <a:off x="2640413" y="6108262"/>
            <a:ext cx="9437914" cy="477054"/>
          </a:xfrm>
          <a:prstGeom prst="rect">
            <a:avLst/>
          </a:prstGeom>
          <a:noFill/>
        </p:spPr>
        <p:txBody>
          <a:bodyPr wrap="square">
            <a:spAutoFit/>
          </a:bodyPr>
          <a:lstStyle/>
          <a:p>
            <a:pPr>
              <a:lnSpc>
                <a:spcPts val="3000"/>
              </a:lnSpc>
            </a:pPr>
            <a:r>
              <a:rPr lang="en-US" sz="2800">
                <a:solidFill>
                  <a:srgbClr val="000000"/>
                </a:solidFill>
                <a:latin typeface="Muli Light"/>
              </a:rPr>
              <a:t>OBJECTIVE OF WORK</a:t>
            </a:r>
            <a:endParaRPr lang="en-US" sz="2800" dirty="0">
              <a:solidFill>
                <a:srgbClr val="000000"/>
              </a:solidFill>
              <a:latin typeface="Muli Light"/>
            </a:endParaRPr>
          </a:p>
        </p:txBody>
      </p:sp>
      <p:sp>
        <p:nvSpPr>
          <p:cNvPr id="18" name="TextBox 17">
            <a:extLst>
              <a:ext uri="{FF2B5EF4-FFF2-40B4-BE49-F238E27FC236}">
                <a16:creationId xmlns:a16="http://schemas.microsoft.com/office/drawing/2014/main" id="{DF7B096D-AB68-EE7B-ACD9-7CF36CC01C15}"/>
              </a:ext>
            </a:extLst>
          </p:cNvPr>
          <p:cNvSpPr txBox="1"/>
          <p:nvPr/>
        </p:nvSpPr>
        <p:spPr>
          <a:xfrm>
            <a:off x="2676068" y="6986404"/>
            <a:ext cx="9437914" cy="477054"/>
          </a:xfrm>
          <a:prstGeom prst="rect">
            <a:avLst/>
          </a:prstGeom>
          <a:noFill/>
        </p:spPr>
        <p:txBody>
          <a:bodyPr wrap="square">
            <a:spAutoFit/>
          </a:bodyPr>
          <a:lstStyle/>
          <a:p>
            <a:pPr>
              <a:lnSpc>
                <a:spcPts val="3000"/>
              </a:lnSpc>
            </a:pPr>
            <a:r>
              <a:rPr lang="en-US" sz="2800" dirty="0">
                <a:solidFill>
                  <a:srgbClr val="000000"/>
                </a:solidFill>
                <a:latin typeface="Muli Light"/>
              </a:rPr>
              <a:t>METHODOLOGY</a:t>
            </a:r>
          </a:p>
        </p:txBody>
      </p:sp>
      <p:sp>
        <p:nvSpPr>
          <p:cNvPr id="45" name="TextBox 23">
            <a:extLst>
              <a:ext uri="{FF2B5EF4-FFF2-40B4-BE49-F238E27FC236}">
                <a16:creationId xmlns:a16="http://schemas.microsoft.com/office/drawing/2014/main" id="{FC184259-2755-D24A-D41C-9F0015754E67}"/>
              </a:ext>
            </a:extLst>
          </p:cNvPr>
          <p:cNvSpPr txBox="1"/>
          <p:nvPr/>
        </p:nvSpPr>
        <p:spPr>
          <a:xfrm>
            <a:off x="8844643" y="3890862"/>
            <a:ext cx="848458" cy="460375"/>
          </a:xfrm>
          <a:prstGeom prst="rect">
            <a:avLst/>
          </a:prstGeom>
        </p:spPr>
        <p:txBody>
          <a:bodyPr lIns="0" tIns="0" rIns="0" bIns="0" rtlCol="0" anchor="t">
            <a:spAutoFit/>
          </a:bodyPr>
          <a:lstStyle/>
          <a:p>
            <a:pPr algn="ctr">
              <a:lnSpc>
                <a:spcPts val="3500"/>
              </a:lnSpc>
            </a:pPr>
            <a:r>
              <a:rPr lang="en-US" sz="3500" dirty="0">
                <a:solidFill>
                  <a:srgbClr val="FFFBF7"/>
                </a:solidFill>
                <a:latin typeface="Muli Bold"/>
              </a:rPr>
              <a:t>05</a:t>
            </a:r>
          </a:p>
        </p:txBody>
      </p:sp>
      <p:sp>
        <p:nvSpPr>
          <p:cNvPr id="46" name="TextBox 23">
            <a:extLst>
              <a:ext uri="{FF2B5EF4-FFF2-40B4-BE49-F238E27FC236}">
                <a16:creationId xmlns:a16="http://schemas.microsoft.com/office/drawing/2014/main" id="{E44EBDBA-34C3-0EC7-CF08-BA2265AAE59D}"/>
              </a:ext>
            </a:extLst>
          </p:cNvPr>
          <p:cNvSpPr txBox="1"/>
          <p:nvPr/>
        </p:nvSpPr>
        <p:spPr>
          <a:xfrm>
            <a:off x="8937832" y="4968888"/>
            <a:ext cx="848458" cy="448841"/>
          </a:xfrm>
          <a:prstGeom prst="rect">
            <a:avLst/>
          </a:prstGeom>
        </p:spPr>
        <p:txBody>
          <a:bodyPr lIns="0" tIns="0" rIns="0" bIns="0" rtlCol="0" anchor="t">
            <a:spAutoFit/>
          </a:bodyPr>
          <a:lstStyle/>
          <a:p>
            <a:pPr algn="ctr">
              <a:lnSpc>
                <a:spcPts val="3500"/>
              </a:lnSpc>
            </a:pPr>
            <a:r>
              <a:rPr lang="en-US" sz="3500" dirty="0">
                <a:solidFill>
                  <a:srgbClr val="FFFBF7"/>
                </a:solidFill>
                <a:latin typeface="Muli Bold"/>
              </a:rPr>
              <a:t>06</a:t>
            </a:r>
          </a:p>
        </p:txBody>
      </p:sp>
      <p:sp>
        <p:nvSpPr>
          <p:cNvPr id="47" name="TextBox 23">
            <a:extLst>
              <a:ext uri="{FF2B5EF4-FFF2-40B4-BE49-F238E27FC236}">
                <a16:creationId xmlns:a16="http://schemas.microsoft.com/office/drawing/2014/main" id="{F17F263B-7E76-34F4-872E-5B8326E21599}"/>
              </a:ext>
            </a:extLst>
          </p:cNvPr>
          <p:cNvSpPr txBox="1"/>
          <p:nvPr/>
        </p:nvSpPr>
        <p:spPr>
          <a:xfrm>
            <a:off x="8919687" y="6095298"/>
            <a:ext cx="848458" cy="460375"/>
          </a:xfrm>
          <a:prstGeom prst="rect">
            <a:avLst/>
          </a:prstGeom>
        </p:spPr>
        <p:txBody>
          <a:bodyPr lIns="0" tIns="0" rIns="0" bIns="0" rtlCol="0" anchor="t">
            <a:spAutoFit/>
          </a:bodyPr>
          <a:lstStyle/>
          <a:p>
            <a:pPr algn="ctr">
              <a:lnSpc>
                <a:spcPts val="3500"/>
              </a:lnSpc>
            </a:pPr>
            <a:r>
              <a:rPr lang="en-US" sz="3500" dirty="0">
                <a:solidFill>
                  <a:srgbClr val="FFFBF7"/>
                </a:solidFill>
                <a:latin typeface="Muli Bold"/>
              </a:rPr>
              <a:t>07</a:t>
            </a:r>
          </a:p>
        </p:txBody>
      </p:sp>
      <p:sp>
        <p:nvSpPr>
          <p:cNvPr id="48" name="TextBox 23">
            <a:extLst>
              <a:ext uri="{FF2B5EF4-FFF2-40B4-BE49-F238E27FC236}">
                <a16:creationId xmlns:a16="http://schemas.microsoft.com/office/drawing/2014/main" id="{1948EF1B-2E67-99A6-D701-C35BB657AA83}"/>
              </a:ext>
            </a:extLst>
          </p:cNvPr>
          <p:cNvSpPr txBox="1"/>
          <p:nvPr/>
        </p:nvSpPr>
        <p:spPr>
          <a:xfrm>
            <a:off x="8919687" y="7050071"/>
            <a:ext cx="848458" cy="460375"/>
          </a:xfrm>
          <a:prstGeom prst="rect">
            <a:avLst/>
          </a:prstGeom>
        </p:spPr>
        <p:txBody>
          <a:bodyPr lIns="0" tIns="0" rIns="0" bIns="0" rtlCol="0" anchor="t">
            <a:spAutoFit/>
          </a:bodyPr>
          <a:lstStyle/>
          <a:p>
            <a:pPr algn="ctr">
              <a:lnSpc>
                <a:spcPts val="3500"/>
              </a:lnSpc>
            </a:pPr>
            <a:r>
              <a:rPr lang="en-US" sz="3500" dirty="0">
                <a:solidFill>
                  <a:srgbClr val="FFFBF7"/>
                </a:solidFill>
                <a:latin typeface="Muli Bold"/>
              </a:rPr>
              <a:t>08</a:t>
            </a:r>
          </a:p>
        </p:txBody>
      </p:sp>
      <p:sp>
        <p:nvSpPr>
          <p:cNvPr id="51" name="TextBox 50">
            <a:extLst>
              <a:ext uri="{FF2B5EF4-FFF2-40B4-BE49-F238E27FC236}">
                <a16:creationId xmlns:a16="http://schemas.microsoft.com/office/drawing/2014/main" id="{5343F6B4-3C01-9AF5-566D-B1D685C847B8}"/>
              </a:ext>
            </a:extLst>
          </p:cNvPr>
          <p:cNvSpPr txBox="1"/>
          <p:nvPr/>
        </p:nvSpPr>
        <p:spPr>
          <a:xfrm>
            <a:off x="10113737" y="3890862"/>
            <a:ext cx="6038850" cy="523220"/>
          </a:xfrm>
          <a:prstGeom prst="rect">
            <a:avLst/>
          </a:prstGeom>
          <a:noFill/>
        </p:spPr>
        <p:txBody>
          <a:bodyPr wrap="square">
            <a:spAutoFit/>
          </a:bodyPr>
          <a:lstStyle/>
          <a:p>
            <a:r>
              <a:rPr lang="en-US" sz="2800" dirty="0">
                <a:solidFill>
                  <a:srgbClr val="000000"/>
                </a:solidFill>
                <a:latin typeface="Muli Light"/>
              </a:rPr>
              <a:t>RESULTS</a:t>
            </a:r>
            <a:endParaRPr lang="en-IN" sz="2800" dirty="0"/>
          </a:p>
        </p:txBody>
      </p:sp>
      <p:sp>
        <p:nvSpPr>
          <p:cNvPr id="53" name="TextBox 52">
            <a:extLst>
              <a:ext uri="{FF2B5EF4-FFF2-40B4-BE49-F238E27FC236}">
                <a16:creationId xmlns:a16="http://schemas.microsoft.com/office/drawing/2014/main" id="{31AFA0CD-6039-5B57-543C-97E740D00929}"/>
              </a:ext>
            </a:extLst>
          </p:cNvPr>
          <p:cNvSpPr txBox="1"/>
          <p:nvPr/>
        </p:nvSpPr>
        <p:spPr>
          <a:xfrm>
            <a:off x="10091966" y="4894509"/>
            <a:ext cx="6536558" cy="523220"/>
          </a:xfrm>
          <a:prstGeom prst="rect">
            <a:avLst/>
          </a:prstGeom>
          <a:noFill/>
        </p:spPr>
        <p:txBody>
          <a:bodyPr wrap="square">
            <a:spAutoFit/>
          </a:bodyPr>
          <a:lstStyle/>
          <a:p>
            <a:r>
              <a:rPr lang="en-US" sz="2800" dirty="0">
                <a:solidFill>
                  <a:srgbClr val="000000"/>
                </a:solidFill>
                <a:latin typeface="Muli Light"/>
              </a:rPr>
              <a:t>DISCUSSION</a:t>
            </a:r>
            <a:endParaRPr lang="en-IN" sz="2800" dirty="0"/>
          </a:p>
        </p:txBody>
      </p:sp>
      <p:sp>
        <p:nvSpPr>
          <p:cNvPr id="55" name="TextBox 54">
            <a:extLst>
              <a:ext uri="{FF2B5EF4-FFF2-40B4-BE49-F238E27FC236}">
                <a16:creationId xmlns:a16="http://schemas.microsoft.com/office/drawing/2014/main" id="{C4BA4845-9A07-A1D9-8ECC-57CE6E94969E}"/>
              </a:ext>
            </a:extLst>
          </p:cNvPr>
          <p:cNvSpPr txBox="1"/>
          <p:nvPr/>
        </p:nvSpPr>
        <p:spPr>
          <a:xfrm>
            <a:off x="9676772" y="6129545"/>
            <a:ext cx="5917295" cy="523220"/>
          </a:xfrm>
          <a:prstGeom prst="rect">
            <a:avLst/>
          </a:prstGeom>
          <a:noFill/>
        </p:spPr>
        <p:txBody>
          <a:bodyPr wrap="square">
            <a:spAutoFit/>
          </a:bodyPr>
          <a:lstStyle/>
          <a:p>
            <a:pPr lvl="1"/>
            <a:r>
              <a:rPr lang="en-US" sz="2800" dirty="0">
                <a:solidFill>
                  <a:srgbClr val="000000"/>
                </a:solidFill>
                <a:latin typeface="Muli Light"/>
              </a:rPr>
              <a:t>CONCLUSION</a:t>
            </a:r>
            <a:endParaRPr lang="en-IN" sz="2800" dirty="0"/>
          </a:p>
        </p:txBody>
      </p:sp>
      <p:sp>
        <p:nvSpPr>
          <p:cNvPr id="57" name="TextBox 56">
            <a:extLst>
              <a:ext uri="{FF2B5EF4-FFF2-40B4-BE49-F238E27FC236}">
                <a16:creationId xmlns:a16="http://schemas.microsoft.com/office/drawing/2014/main" id="{2FBA0BA5-DD3F-B8B8-6AFF-6E0EB44978B2}"/>
              </a:ext>
            </a:extLst>
          </p:cNvPr>
          <p:cNvSpPr txBox="1"/>
          <p:nvPr/>
        </p:nvSpPr>
        <p:spPr>
          <a:xfrm>
            <a:off x="10113737" y="7050071"/>
            <a:ext cx="5105400" cy="523220"/>
          </a:xfrm>
          <a:prstGeom prst="rect">
            <a:avLst/>
          </a:prstGeom>
          <a:noFill/>
        </p:spPr>
        <p:txBody>
          <a:bodyPr wrap="square">
            <a:spAutoFit/>
          </a:bodyPr>
          <a:lstStyle/>
          <a:p>
            <a:r>
              <a:rPr lang="en-US" sz="2800" dirty="0">
                <a:solidFill>
                  <a:srgbClr val="000000"/>
                </a:solidFill>
                <a:latin typeface="Muli Light"/>
              </a:rPr>
              <a:t>REFERENCES</a:t>
            </a:r>
            <a:endParaRPr lang="en-IN"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BF7"/>
        </a:solidFill>
        <a:effectLst/>
      </p:bgPr>
    </p:bg>
    <p:spTree>
      <p:nvGrpSpPr>
        <p:cNvPr id="1" name=""/>
        <p:cNvGrpSpPr/>
        <p:nvPr/>
      </p:nvGrpSpPr>
      <p:grpSpPr>
        <a:xfrm>
          <a:off x="0" y="0"/>
          <a:ext cx="0" cy="0"/>
          <a:chOff x="0" y="0"/>
          <a:chExt cx="0" cy="0"/>
        </a:xfrm>
      </p:grpSpPr>
      <p:sp>
        <p:nvSpPr>
          <p:cNvPr id="2" name="TextBox 2"/>
          <p:cNvSpPr txBox="1"/>
          <p:nvPr/>
        </p:nvSpPr>
        <p:spPr>
          <a:xfrm>
            <a:off x="3825038" y="2454953"/>
            <a:ext cx="12634163" cy="582852"/>
          </a:xfrm>
          <a:prstGeom prst="rect">
            <a:avLst/>
          </a:prstGeom>
        </p:spPr>
        <p:txBody>
          <a:bodyPr wrap="square" lIns="0" tIns="0" rIns="0" bIns="0" rtlCol="0" anchor="t">
            <a:spAutoFit/>
          </a:bodyPr>
          <a:lstStyle/>
          <a:p>
            <a:pPr>
              <a:lnSpc>
                <a:spcPts val="3000"/>
              </a:lnSpc>
            </a:pPr>
            <a:r>
              <a:rPr lang="en-US" sz="9600" b="1" dirty="0">
                <a:solidFill>
                  <a:schemeClr val="tx2"/>
                </a:solidFill>
                <a:latin typeface="Muli Light"/>
              </a:rPr>
              <a:t>INTRODUCTION</a:t>
            </a:r>
          </a:p>
        </p:txBody>
      </p:sp>
      <p:sp>
        <p:nvSpPr>
          <p:cNvPr id="3" name="TextBox 3"/>
          <p:cNvSpPr txBox="1"/>
          <p:nvPr/>
        </p:nvSpPr>
        <p:spPr>
          <a:xfrm>
            <a:off x="1039586" y="3924300"/>
            <a:ext cx="15316201" cy="4233851"/>
          </a:xfrm>
          <a:prstGeom prst="rect">
            <a:avLst/>
          </a:prstGeom>
        </p:spPr>
        <p:txBody>
          <a:bodyPr wrap="square" lIns="0" tIns="0" rIns="0" bIns="0" rtlCol="0" anchor="t">
            <a:spAutoFit/>
          </a:bodyPr>
          <a:lstStyle/>
          <a:p>
            <a:pPr marL="457200" indent="-457200">
              <a:lnSpc>
                <a:spcPts val="3000"/>
              </a:lnSpc>
              <a:buFont typeface="Arial" panose="020B0604020202020204" pitchFamily="34" charset="0"/>
              <a:buChar char="•"/>
            </a:pPr>
            <a:r>
              <a:rPr lang="en-US" sz="3200" dirty="0">
                <a:solidFill>
                  <a:srgbClr val="000000"/>
                </a:solidFill>
                <a:latin typeface="Muli Light"/>
              </a:rPr>
              <a:t>The report introduces a Smart Attendance System leveraging RFID technology, addressing inefficiencies in traditional attendance tracking methods. By employing RFID tags scanned at entry points, </a:t>
            </a:r>
          </a:p>
          <a:p>
            <a:pPr>
              <a:lnSpc>
                <a:spcPts val="3000"/>
              </a:lnSpc>
            </a:pPr>
            <a:endParaRPr lang="en-US" sz="3200" dirty="0">
              <a:solidFill>
                <a:srgbClr val="000000"/>
              </a:solidFill>
              <a:latin typeface="Muli Light"/>
            </a:endParaRPr>
          </a:p>
          <a:p>
            <a:pPr marL="457200" indent="-457200">
              <a:lnSpc>
                <a:spcPts val="3000"/>
              </a:lnSpc>
              <a:buFont typeface="Arial" panose="020B0604020202020204" pitchFamily="34" charset="0"/>
              <a:buChar char="•"/>
            </a:pPr>
            <a:r>
              <a:rPr lang="en-US" sz="3200" dirty="0">
                <a:solidFill>
                  <a:srgbClr val="000000"/>
                </a:solidFill>
                <a:latin typeface="Muli Light"/>
              </a:rPr>
              <a:t>the system seamlessly integrates with Google Sheets for real-time attendance recording. It discusses benefits such as enhanced accuracy and data integration while considering factors like cost and privacy. </a:t>
            </a:r>
          </a:p>
          <a:p>
            <a:pPr>
              <a:lnSpc>
                <a:spcPts val="3000"/>
              </a:lnSpc>
            </a:pPr>
            <a:endParaRPr lang="en-US" sz="3200" dirty="0">
              <a:solidFill>
                <a:srgbClr val="000000"/>
              </a:solidFill>
              <a:latin typeface="Muli Light"/>
            </a:endParaRPr>
          </a:p>
          <a:p>
            <a:pPr marL="457200" indent="-457200">
              <a:lnSpc>
                <a:spcPts val="3000"/>
              </a:lnSpc>
              <a:buFont typeface="Arial" panose="020B0604020202020204" pitchFamily="34" charset="0"/>
              <a:buChar char="•"/>
            </a:pPr>
            <a:r>
              <a:rPr lang="en-US" sz="3200" dirty="0">
                <a:solidFill>
                  <a:srgbClr val="000000"/>
                </a:solidFill>
                <a:latin typeface="Muli Light"/>
              </a:rPr>
              <a:t>Ultimately, the system represents a modern approach to attendance management, fostering operational efficiency and productivity in educational institutions and workplaces.</a:t>
            </a:r>
          </a:p>
        </p:txBody>
      </p:sp>
      <p:grpSp>
        <p:nvGrpSpPr>
          <p:cNvPr id="6" name="Group 6"/>
          <p:cNvGrpSpPr/>
          <p:nvPr/>
        </p:nvGrpSpPr>
        <p:grpSpPr>
          <a:xfrm>
            <a:off x="17259300" y="9258300"/>
            <a:ext cx="1028700" cy="1028700"/>
            <a:chOff x="0" y="0"/>
            <a:chExt cx="270933" cy="270933"/>
          </a:xfrm>
        </p:grpSpPr>
        <p:sp>
          <p:nvSpPr>
            <p:cNvPr id="7" name="Freeform 7"/>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8" name="TextBox 8"/>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1028700" cy="1028700"/>
            <a:chOff x="0" y="0"/>
            <a:chExt cx="270933" cy="270933"/>
          </a:xfrm>
        </p:grpSpPr>
        <p:sp>
          <p:nvSpPr>
            <p:cNvPr id="10" name="Freeform 10"/>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11" name="TextBox 11"/>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7349421" y="9575800"/>
            <a:ext cx="848458" cy="460375"/>
          </a:xfrm>
          <a:prstGeom prst="rect">
            <a:avLst/>
          </a:prstGeom>
        </p:spPr>
        <p:txBody>
          <a:bodyPr lIns="0" tIns="0" rIns="0" bIns="0" rtlCol="0" anchor="t">
            <a:spAutoFit/>
          </a:bodyPr>
          <a:lstStyle/>
          <a:p>
            <a:pPr algn="ctr">
              <a:lnSpc>
                <a:spcPts val="3500"/>
              </a:lnSpc>
            </a:pPr>
            <a:r>
              <a:rPr lang="en-US" sz="3500" dirty="0">
                <a:solidFill>
                  <a:srgbClr val="FFFBF7"/>
                </a:solidFill>
                <a:latin typeface="Muli Bold"/>
              </a:rPr>
              <a:t>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BF7"/>
        </a:solidFill>
        <a:effectLst/>
      </p:bgPr>
    </p:bg>
    <p:spTree>
      <p:nvGrpSpPr>
        <p:cNvPr id="1" name=""/>
        <p:cNvGrpSpPr/>
        <p:nvPr/>
      </p:nvGrpSpPr>
      <p:grpSpPr>
        <a:xfrm>
          <a:off x="0" y="0"/>
          <a:ext cx="0" cy="0"/>
          <a:chOff x="0" y="0"/>
          <a:chExt cx="0" cy="0"/>
        </a:xfrm>
      </p:grpSpPr>
      <p:sp>
        <p:nvSpPr>
          <p:cNvPr id="2" name="TextBox 2"/>
          <p:cNvSpPr txBox="1"/>
          <p:nvPr/>
        </p:nvSpPr>
        <p:spPr>
          <a:xfrm>
            <a:off x="-304800" y="1333500"/>
            <a:ext cx="16649700" cy="1110689"/>
          </a:xfrm>
          <a:prstGeom prst="rect">
            <a:avLst/>
          </a:prstGeom>
        </p:spPr>
        <p:txBody>
          <a:bodyPr wrap="square" lIns="0" tIns="0" rIns="0" bIns="0" rtlCol="0" anchor="t">
            <a:spAutoFit/>
          </a:bodyPr>
          <a:lstStyle/>
          <a:p>
            <a:pPr algn="ctr">
              <a:lnSpc>
                <a:spcPts val="9060"/>
              </a:lnSpc>
            </a:pPr>
            <a:r>
              <a:rPr lang="en-US" sz="7000" dirty="0">
                <a:solidFill>
                  <a:srgbClr val="09418C"/>
                </a:solidFill>
                <a:latin typeface="Anton"/>
              </a:rPr>
              <a:t>LITERATURE REVIEW </a:t>
            </a:r>
          </a:p>
        </p:txBody>
      </p:sp>
      <p:sp>
        <p:nvSpPr>
          <p:cNvPr id="3" name="TextBox 3"/>
          <p:cNvSpPr txBox="1"/>
          <p:nvPr/>
        </p:nvSpPr>
        <p:spPr>
          <a:xfrm>
            <a:off x="318093" y="3467100"/>
            <a:ext cx="16968421" cy="5003293"/>
          </a:xfrm>
          <a:prstGeom prst="rect">
            <a:avLst/>
          </a:prstGeom>
        </p:spPr>
        <p:txBody>
          <a:bodyPr wrap="square" lIns="0" tIns="0" rIns="0" bIns="0" rtlCol="0" anchor="t">
            <a:spAutoFit/>
          </a:bodyPr>
          <a:lstStyle/>
          <a:p>
            <a:pPr marL="457200" indent="-457200">
              <a:lnSpc>
                <a:spcPts val="3000"/>
              </a:lnSpc>
              <a:buFont typeface="Arial" panose="020B0604020202020204" pitchFamily="34" charset="0"/>
              <a:buChar char="•"/>
            </a:pPr>
            <a:r>
              <a:rPr lang="en-US" sz="3200" b="1" dirty="0">
                <a:solidFill>
                  <a:srgbClr val="000000"/>
                </a:solidFill>
                <a:latin typeface="Muli Light"/>
              </a:rPr>
              <a:t>Efficiency Enhancement:  </a:t>
            </a:r>
            <a:r>
              <a:rPr lang="en-US" sz="3200" dirty="0">
                <a:solidFill>
                  <a:srgbClr val="000000"/>
                </a:solidFill>
                <a:latin typeface="Muli Light"/>
              </a:rPr>
              <a:t>Literature underscores RFID technology's role in enhancing efficiency in attendance management by automating the process of data collection. RFID tags containing pertinent information are swiftly scanned by RFID readers at entry points, reducing manual effort and minimizing errors.</a:t>
            </a:r>
          </a:p>
          <a:p>
            <a:pPr>
              <a:lnSpc>
                <a:spcPts val="3000"/>
              </a:lnSpc>
            </a:pPr>
            <a:endParaRPr lang="en-US" sz="3200" b="1" dirty="0">
              <a:solidFill>
                <a:srgbClr val="000000"/>
              </a:solidFill>
              <a:latin typeface="Muli Light"/>
            </a:endParaRPr>
          </a:p>
          <a:p>
            <a:pPr marL="457200" indent="-457200">
              <a:lnSpc>
                <a:spcPts val="3000"/>
              </a:lnSpc>
              <a:buFont typeface="Arial" panose="020B0604020202020204" pitchFamily="34" charset="0"/>
              <a:buChar char="•"/>
            </a:pPr>
            <a:r>
              <a:rPr lang="en-US" sz="3200" b="1" dirty="0">
                <a:solidFill>
                  <a:srgbClr val="000000"/>
                </a:solidFill>
                <a:latin typeface="Muli Light"/>
              </a:rPr>
              <a:t>Accuracy Improvement:  </a:t>
            </a:r>
            <a:r>
              <a:rPr lang="en-US" sz="3200" dirty="0">
                <a:solidFill>
                  <a:srgbClr val="000000"/>
                </a:solidFill>
                <a:latin typeface="Muli Light"/>
              </a:rPr>
              <a:t>Studies highlight the accuracy of RFID-based attendance systems compared to traditional methods. The automatic data capture capability of RFID ensures precise recording of attendance information, mitigating discrepancies associated with manual entry or biometric systems.</a:t>
            </a:r>
          </a:p>
          <a:p>
            <a:pPr>
              <a:lnSpc>
                <a:spcPts val="3000"/>
              </a:lnSpc>
            </a:pPr>
            <a:endParaRPr lang="en-US" sz="3200" b="1" dirty="0">
              <a:solidFill>
                <a:srgbClr val="000000"/>
              </a:solidFill>
              <a:latin typeface="Muli Light"/>
            </a:endParaRPr>
          </a:p>
          <a:p>
            <a:pPr marL="457200" indent="-457200">
              <a:lnSpc>
                <a:spcPts val="3000"/>
              </a:lnSpc>
              <a:buFont typeface="Arial" panose="020B0604020202020204" pitchFamily="34" charset="0"/>
              <a:buChar char="•"/>
            </a:pPr>
            <a:r>
              <a:rPr lang="en-US" sz="3200" b="1" dirty="0">
                <a:solidFill>
                  <a:srgbClr val="000000"/>
                </a:solidFill>
                <a:latin typeface="Muli Light"/>
              </a:rPr>
              <a:t>Real-time Tracking</a:t>
            </a:r>
            <a:r>
              <a:rPr lang="en-US" sz="3200" dirty="0">
                <a:solidFill>
                  <a:srgbClr val="000000"/>
                </a:solidFill>
                <a:latin typeface="Muli Light"/>
              </a:rPr>
              <a:t>:   RFID technology enables real-time tracking of attendance data, providing instant updates on attendance status. This capability enhances organizational responsiveness by promptly identifying attendance patterns or anomalies as they occur.</a:t>
            </a:r>
          </a:p>
        </p:txBody>
      </p:sp>
      <p:grpSp>
        <p:nvGrpSpPr>
          <p:cNvPr id="6" name="Group 6"/>
          <p:cNvGrpSpPr/>
          <p:nvPr/>
        </p:nvGrpSpPr>
        <p:grpSpPr>
          <a:xfrm>
            <a:off x="17259300" y="9258300"/>
            <a:ext cx="1028700" cy="1028700"/>
            <a:chOff x="0" y="0"/>
            <a:chExt cx="270933" cy="270933"/>
          </a:xfrm>
        </p:grpSpPr>
        <p:sp>
          <p:nvSpPr>
            <p:cNvPr id="7" name="Freeform 7"/>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8" name="TextBox 8"/>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1028700" cy="1028700"/>
            <a:chOff x="0" y="0"/>
            <a:chExt cx="270933" cy="270933"/>
          </a:xfrm>
        </p:grpSpPr>
        <p:sp>
          <p:nvSpPr>
            <p:cNvPr id="10" name="Freeform 10"/>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11" name="TextBox 11"/>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7349421" y="9575800"/>
            <a:ext cx="848458" cy="460375"/>
          </a:xfrm>
          <a:prstGeom prst="rect">
            <a:avLst/>
          </a:prstGeom>
        </p:spPr>
        <p:txBody>
          <a:bodyPr lIns="0" tIns="0" rIns="0" bIns="0" rtlCol="0" anchor="t">
            <a:spAutoFit/>
          </a:bodyPr>
          <a:lstStyle/>
          <a:p>
            <a:pPr algn="ctr">
              <a:lnSpc>
                <a:spcPts val="3500"/>
              </a:lnSpc>
            </a:pPr>
            <a:r>
              <a:rPr lang="en-US" sz="3500" dirty="0">
                <a:solidFill>
                  <a:srgbClr val="FFFBF7"/>
                </a:solidFill>
                <a:latin typeface="Muli Bold"/>
              </a:rPr>
              <a:t>04</a:t>
            </a:r>
          </a:p>
        </p:txBody>
      </p:sp>
    </p:spTree>
    <p:extLst>
      <p:ext uri="{BB962C8B-B14F-4D97-AF65-F5344CB8AC3E}">
        <p14:creationId xmlns:p14="http://schemas.microsoft.com/office/powerpoint/2010/main" val="314822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BF7"/>
        </a:solidFill>
        <a:effectLst/>
      </p:bgPr>
    </p:bg>
    <p:spTree>
      <p:nvGrpSpPr>
        <p:cNvPr id="1" name=""/>
        <p:cNvGrpSpPr/>
        <p:nvPr/>
      </p:nvGrpSpPr>
      <p:grpSpPr>
        <a:xfrm>
          <a:off x="0" y="0"/>
          <a:ext cx="0" cy="0"/>
          <a:chOff x="0" y="0"/>
          <a:chExt cx="0" cy="0"/>
        </a:xfrm>
      </p:grpSpPr>
      <p:sp>
        <p:nvSpPr>
          <p:cNvPr id="2" name="TextBox 2"/>
          <p:cNvSpPr txBox="1"/>
          <p:nvPr/>
        </p:nvSpPr>
        <p:spPr>
          <a:xfrm>
            <a:off x="514350" y="1578255"/>
            <a:ext cx="16649700" cy="1110689"/>
          </a:xfrm>
          <a:prstGeom prst="rect">
            <a:avLst/>
          </a:prstGeom>
        </p:spPr>
        <p:txBody>
          <a:bodyPr wrap="square" lIns="0" tIns="0" rIns="0" bIns="0" rtlCol="0" anchor="t">
            <a:spAutoFit/>
          </a:bodyPr>
          <a:lstStyle/>
          <a:p>
            <a:pPr algn="ctr">
              <a:lnSpc>
                <a:spcPts val="9060"/>
              </a:lnSpc>
            </a:pPr>
            <a:r>
              <a:rPr lang="en-US" sz="7000" dirty="0">
                <a:solidFill>
                  <a:srgbClr val="09418C"/>
                </a:solidFill>
                <a:latin typeface="Anton"/>
              </a:rPr>
              <a:t>LITERATURE REVIEW </a:t>
            </a:r>
          </a:p>
        </p:txBody>
      </p:sp>
      <p:sp>
        <p:nvSpPr>
          <p:cNvPr id="3" name="TextBox 3"/>
          <p:cNvSpPr txBox="1"/>
          <p:nvPr/>
        </p:nvSpPr>
        <p:spPr>
          <a:xfrm>
            <a:off x="541564" y="3238500"/>
            <a:ext cx="16968421" cy="5388013"/>
          </a:xfrm>
          <a:prstGeom prst="rect">
            <a:avLst/>
          </a:prstGeom>
        </p:spPr>
        <p:txBody>
          <a:bodyPr wrap="square" lIns="0" tIns="0" rIns="0" bIns="0" rtlCol="0" anchor="t">
            <a:spAutoFit/>
          </a:bodyPr>
          <a:lstStyle/>
          <a:p>
            <a:pPr marL="457200" indent="-457200">
              <a:lnSpc>
                <a:spcPts val="3000"/>
              </a:lnSpc>
              <a:buFont typeface="Arial" panose="020B0604020202020204" pitchFamily="34" charset="0"/>
              <a:buChar char="•"/>
            </a:pPr>
            <a:r>
              <a:rPr lang="en-US" sz="3200" b="1" dirty="0">
                <a:solidFill>
                  <a:srgbClr val="000000"/>
                </a:solidFill>
                <a:latin typeface="Muli Light"/>
              </a:rPr>
              <a:t>Integration with Cloud-based Platforms</a:t>
            </a:r>
            <a:r>
              <a:rPr lang="en-US" sz="3200" dirty="0">
                <a:solidFill>
                  <a:srgbClr val="000000"/>
                </a:solidFill>
                <a:latin typeface="Muli Light"/>
              </a:rPr>
              <a:t>: Research emphasizes the seamless integration of RFID technology with cloud-based applications like Google Sheets. This integration facilitates efficient data management, enabling automatic recording of attendance information alongside timestamps for analysis and reporting purposes.</a:t>
            </a:r>
          </a:p>
          <a:p>
            <a:pPr>
              <a:lnSpc>
                <a:spcPts val="3000"/>
              </a:lnSpc>
            </a:pPr>
            <a:endParaRPr lang="en-US" sz="3200" b="1" dirty="0">
              <a:solidFill>
                <a:srgbClr val="000000"/>
              </a:solidFill>
              <a:latin typeface="Muli Light"/>
            </a:endParaRPr>
          </a:p>
          <a:p>
            <a:pPr marL="457200" indent="-457200">
              <a:lnSpc>
                <a:spcPts val="3000"/>
              </a:lnSpc>
              <a:buFont typeface="Arial" panose="020B0604020202020204" pitchFamily="34" charset="0"/>
              <a:buChar char="•"/>
            </a:pPr>
            <a:r>
              <a:rPr lang="en-US" sz="3200" b="1" dirty="0">
                <a:solidFill>
                  <a:srgbClr val="000000"/>
                </a:solidFill>
                <a:latin typeface="Muli Light"/>
              </a:rPr>
              <a:t>Scalability and Adaptability</a:t>
            </a:r>
            <a:r>
              <a:rPr lang="en-US" sz="3200" dirty="0">
                <a:solidFill>
                  <a:srgbClr val="000000"/>
                </a:solidFill>
                <a:latin typeface="Muli Light"/>
              </a:rPr>
              <a:t>: RFID-based attendance systems offer scalability and adaptability to organizational needs. Studies demonstrate how these systems can easily accommodate changes in attendance policies or organizational structures, making them suitable for diverse educational and workplace environments.</a:t>
            </a:r>
          </a:p>
          <a:p>
            <a:pPr>
              <a:lnSpc>
                <a:spcPts val="3000"/>
              </a:lnSpc>
            </a:pPr>
            <a:endParaRPr lang="en-US" sz="3200" dirty="0">
              <a:solidFill>
                <a:srgbClr val="000000"/>
              </a:solidFill>
              <a:latin typeface="Muli Light"/>
            </a:endParaRPr>
          </a:p>
          <a:p>
            <a:pPr marL="457200" indent="-457200">
              <a:lnSpc>
                <a:spcPts val="3000"/>
              </a:lnSpc>
              <a:buFont typeface="Arial" panose="020B0604020202020204" pitchFamily="34" charset="0"/>
              <a:buChar char="•"/>
            </a:pPr>
            <a:r>
              <a:rPr lang="en-US" sz="3200" b="1" dirty="0">
                <a:solidFill>
                  <a:srgbClr val="000000"/>
                </a:solidFill>
                <a:latin typeface="Muli Light"/>
              </a:rPr>
              <a:t>Cost-effectiveness: </a:t>
            </a:r>
            <a:r>
              <a:rPr lang="en-US" sz="3200" dirty="0">
                <a:solidFill>
                  <a:srgbClr val="000000"/>
                </a:solidFill>
                <a:latin typeface="Muli Light"/>
              </a:rPr>
              <a:t>While initial implementation costs may be involved, literature suggests that RFID-based attendance systems offer long-term cost savings. Reduced administrative overhead, improved accuracy, and streamlined processes contribute to overall cost-effectiveness over time.</a:t>
            </a:r>
          </a:p>
        </p:txBody>
      </p:sp>
      <p:grpSp>
        <p:nvGrpSpPr>
          <p:cNvPr id="6" name="Group 6"/>
          <p:cNvGrpSpPr/>
          <p:nvPr/>
        </p:nvGrpSpPr>
        <p:grpSpPr>
          <a:xfrm>
            <a:off x="17259300" y="9258300"/>
            <a:ext cx="1028700" cy="1028700"/>
            <a:chOff x="0" y="0"/>
            <a:chExt cx="270933" cy="270933"/>
          </a:xfrm>
        </p:grpSpPr>
        <p:sp>
          <p:nvSpPr>
            <p:cNvPr id="7" name="Freeform 7"/>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8" name="TextBox 8"/>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1028700" cy="1028700"/>
            <a:chOff x="0" y="0"/>
            <a:chExt cx="270933" cy="270933"/>
          </a:xfrm>
        </p:grpSpPr>
        <p:sp>
          <p:nvSpPr>
            <p:cNvPr id="10" name="Freeform 10"/>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11" name="TextBox 11"/>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7349421" y="9575800"/>
            <a:ext cx="848458" cy="460375"/>
          </a:xfrm>
          <a:prstGeom prst="rect">
            <a:avLst/>
          </a:prstGeom>
        </p:spPr>
        <p:txBody>
          <a:bodyPr lIns="0" tIns="0" rIns="0" bIns="0" rtlCol="0" anchor="t">
            <a:spAutoFit/>
          </a:bodyPr>
          <a:lstStyle/>
          <a:p>
            <a:pPr algn="ctr">
              <a:lnSpc>
                <a:spcPts val="3500"/>
              </a:lnSpc>
            </a:pPr>
            <a:r>
              <a:rPr lang="en-US" sz="3500" dirty="0">
                <a:solidFill>
                  <a:srgbClr val="FFFBF7"/>
                </a:solidFill>
                <a:latin typeface="Muli Bold"/>
              </a:rPr>
              <a:t>05</a:t>
            </a:r>
          </a:p>
        </p:txBody>
      </p:sp>
    </p:spTree>
    <p:extLst>
      <p:ext uri="{BB962C8B-B14F-4D97-AF65-F5344CB8AC3E}">
        <p14:creationId xmlns:p14="http://schemas.microsoft.com/office/powerpoint/2010/main" val="35546703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BF7"/>
        </a:solidFill>
        <a:effectLst/>
      </p:bgPr>
    </p:bg>
    <p:spTree>
      <p:nvGrpSpPr>
        <p:cNvPr id="1" name=""/>
        <p:cNvGrpSpPr/>
        <p:nvPr/>
      </p:nvGrpSpPr>
      <p:grpSpPr>
        <a:xfrm>
          <a:off x="0" y="0"/>
          <a:ext cx="0" cy="0"/>
          <a:chOff x="0" y="0"/>
          <a:chExt cx="0" cy="0"/>
        </a:xfrm>
      </p:grpSpPr>
      <p:sp>
        <p:nvSpPr>
          <p:cNvPr id="2" name="TextBox 2"/>
          <p:cNvSpPr txBox="1"/>
          <p:nvPr/>
        </p:nvSpPr>
        <p:spPr>
          <a:xfrm>
            <a:off x="228600" y="1337198"/>
            <a:ext cx="16649700" cy="1110689"/>
          </a:xfrm>
          <a:prstGeom prst="rect">
            <a:avLst/>
          </a:prstGeom>
        </p:spPr>
        <p:txBody>
          <a:bodyPr wrap="square" lIns="0" tIns="0" rIns="0" bIns="0" rtlCol="0" anchor="t">
            <a:spAutoFit/>
          </a:bodyPr>
          <a:lstStyle/>
          <a:p>
            <a:pPr algn="ctr">
              <a:lnSpc>
                <a:spcPts val="9060"/>
              </a:lnSpc>
            </a:pPr>
            <a:r>
              <a:rPr lang="en-US" sz="7000" dirty="0">
                <a:solidFill>
                  <a:srgbClr val="09418C"/>
                </a:solidFill>
                <a:latin typeface="Anton"/>
              </a:rPr>
              <a:t>OBJECTIVE OF WORK  </a:t>
            </a:r>
          </a:p>
        </p:txBody>
      </p:sp>
      <p:sp>
        <p:nvSpPr>
          <p:cNvPr id="3" name="TextBox 3"/>
          <p:cNvSpPr txBox="1"/>
          <p:nvPr/>
        </p:nvSpPr>
        <p:spPr>
          <a:xfrm>
            <a:off x="381000" y="3006444"/>
            <a:ext cx="16968421" cy="5388013"/>
          </a:xfrm>
          <a:prstGeom prst="rect">
            <a:avLst/>
          </a:prstGeom>
        </p:spPr>
        <p:txBody>
          <a:bodyPr wrap="square" lIns="0" tIns="0" rIns="0" bIns="0" rtlCol="0" anchor="t">
            <a:spAutoFit/>
          </a:bodyPr>
          <a:lstStyle/>
          <a:p>
            <a:pPr marL="457200" indent="-457200">
              <a:lnSpc>
                <a:spcPts val="3000"/>
              </a:lnSpc>
              <a:buFont typeface="Arial" panose="020B0604020202020204" pitchFamily="34" charset="0"/>
              <a:buChar char="•"/>
            </a:pPr>
            <a:r>
              <a:rPr lang="en-US" sz="3200" b="1" dirty="0">
                <a:solidFill>
                  <a:srgbClr val="000000"/>
                </a:solidFill>
                <a:latin typeface="Muli Light"/>
              </a:rPr>
              <a:t>Smart attendance </a:t>
            </a:r>
            <a:r>
              <a:rPr lang="en-US" sz="3200" dirty="0">
                <a:solidFill>
                  <a:srgbClr val="000000"/>
                </a:solidFill>
                <a:latin typeface="Muli Light"/>
              </a:rPr>
              <a:t>: taking attendance effortlessly being one of the most important objectives of the work we have implemented in the project </a:t>
            </a:r>
          </a:p>
          <a:p>
            <a:pPr marL="457200" indent="-457200">
              <a:lnSpc>
                <a:spcPts val="3000"/>
              </a:lnSpc>
              <a:buFont typeface="Arial" panose="020B0604020202020204" pitchFamily="34" charset="0"/>
              <a:buChar char="•"/>
            </a:pPr>
            <a:endParaRPr lang="en-US" sz="3200" dirty="0">
              <a:solidFill>
                <a:srgbClr val="000000"/>
              </a:solidFill>
              <a:latin typeface="Muli Light"/>
            </a:endParaRPr>
          </a:p>
          <a:p>
            <a:pPr marL="457200" indent="-457200">
              <a:lnSpc>
                <a:spcPts val="3000"/>
              </a:lnSpc>
              <a:buFont typeface="Arial" panose="020B0604020202020204" pitchFamily="34" charset="0"/>
              <a:buChar char="•"/>
            </a:pPr>
            <a:r>
              <a:rPr lang="en-US" sz="3200" dirty="0">
                <a:solidFill>
                  <a:srgbClr val="000000"/>
                </a:solidFill>
                <a:latin typeface="Muli Light"/>
              </a:rPr>
              <a:t>The objective of the project is to develop a streamlined attendance management system using RFID technology.</a:t>
            </a:r>
          </a:p>
          <a:p>
            <a:pPr>
              <a:lnSpc>
                <a:spcPts val="3000"/>
              </a:lnSpc>
            </a:pPr>
            <a:endParaRPr lang="en-US" sz="3200" dirty="0">
              <a:solidFill>
                <a:srgbClr val="000000"/>
              </a:solidFill>
              <a:latin typeface="Muli Light"/>
            </a:endParaRPr>
          </a:p>
          <a:p>
            <a:pPr marL="457200" indent="-457200">
              <a:lnSpc>
                <a:spcPts val="3000"/>
              </a:lnSpc>
              <a:buFont typeface="Arial" panose="020B0604020202020204" pitchFamily="34" charset="0"/>
              <a:buChar char="•"/>
            </a:pPr>
            <a:r>
              <a:rPr lang="en-US" sz="3200" dirty="0">
                <a:solidFill>
                  <a:srgbClr val="000000"/>
                </a:solidFill>
                <a:latin typeface="Muli Light"/>
              </a:rPr>
              <a:t> The system aims to automate the process of attendance tracking by equipping RFID tags with essential information such as roll number, name, location, and affiliation. </a:t>
            </a:r>
          </a:p>
          <a:p>
            <a:pPr>
              <a:lnSpc>
                <a:spcPts val="3000"/>
              </a:lnSpc>
            </a:pPr>
            <a:endParaRPr lang="en-US" sz="3200" dirty="0">
              <a:solidFill>
                <a:srgbClr val="000000"/>
              </a:solidFill>
              <a:latin typeface="Muli Light"/>
            </a:endParaRPr>
          </a:p>
          <a:p>
            <a:pPr marL="457200" indent="-457200">
              <a:lnSpc>
                <a:spcPts val="3000"/>
              </a:lnSpc>
              <a:buFont typeface="Arial" panose="020B0604020202020204" pitchFamily="34" charset="0"/>
              <a:buChar char="•"/>
            </a:pPr>
            <a:r>
              <a:rPr lang="en-US" sz="3200" dirty="0">
                <a:solidFill>
                  <a:srgbClr val="000000"/>
                </a:solidFill>
                <a:latin typeface="Muli Light"/>
              </a:rPr>
              <a:t>When these RFID tags are scanned through RFID readers, the system will capture the information and deploy it to an application script. </a:t>
            </a:r>
          </a:p>
          <a:p>
            <a:pPr>
              <a:lnSpc>
                <a:spcPts val="3000"/>
              </a:lnSpc>
            </a:pPr>
            <a:endParaRPr lang="en-US" sz="3200" dirty="0">
              <a:solidFill>
                <a:srgbClr val="000000"/>
              </a:solidFill>
              <a:latin typeface="Muli Light"/>
            </a:endParaRPr>
          </a:p>
          <a:p>
            <a:pPr marL="457200" indent="-457200">
              <a:lnSpc>
                <a:spcPts val="3000"/>
              </a:lnSpc>
              <a:buFont typeface="Arial" panose="020B0604020202020204" pitchFamily="34" charset="0"/>
              <a:buChar char="•"/>
            </a:pPr>
            <a:r>
              <a:rPr lang="en-US" sz="3200" dirty="0">
                <a:solidFill>
                  <a:srgbClr val="000000"/>
                </a:solidFill>
                <a:latin typeface="Muli Light"/>
              </a:rPr>
              <a:t>This script will then seamlessly integrate with Google Sheets to record the entire dataset along with precise timestamps, ensuring accurate and real-time attendance tracking.</a:t>
            </a:r>
          </a:p>
        </p:txBody>
      </p:sp>
      <p:grpSp>
        <p:nvGrpSpPr>
          <p:cNvPr id="6" name="Group 6"/>
          <p:cNvGrpSpPr/>
          <p:nvPr/>
        </p:nvGrpSpPr>
        <p:grpSpPr>
          <a:xfrm>
            <a:off x="17259300" y="9258300"/>
            <a:ext cx="1028700" cy="1028700"/>
            <a:chOff x="0" y="0"/>
            <a:chExt cx="270933" cy="270933"/>
          </a:xfrm>
        </p:grpSpPr>
        <p:sp>
          <p:nvSpPr>
            <p:cNvPr id="7" name="Freeform 7"/>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8" name="TextBox 8"/>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0" y="0"/>
            <a:ext cx="1028700" cy="1028700"/>
            <a:chOff x="0" y="0"/>
            <a:chExt cx="270933" cy="270933"/>
          </a:xfrm>
        </p:grpSpPr>
        <p:sp>
          <p:nvSpPr>
            <p:cNvPr id="10" name="Freeform 10"/>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11" name="TextBox 11"/>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7349421" y="9575800"/>
            <a:ext cx="848458" cy="460375"/>
          </a:xfrm>
          <a:prstGeom prst="rect">
            <a:avLst/>
          </a:prstGeom>
        </p:spPr>
        <p:txBody>
          <a:bodyPr lIns="0" tIns="0" rIns="0" bIns="0" rtlCol="0" anchor="t">
            <a:spAutoFit/>
          </a:bodyPr>
          <a:lstStyle/>
          <a:p>
            <a:pPr algn="ctr">
              <a:lnSpc>
                <a:spcPts val="3500"/>
              </a:lnSpc>
            </a:pPr>
            <a:r>
              <a:rPr lang="en-US" sz="3500" dirty="0">
                <a:solidFill>
                  <a:srgbClr val="FFFBF7"/>
                </a:solidFill>
                <a:latin typeface="Muli Bold"/>
              </a:rPr>
              <a:t>06</a:t>
            </a:r>
          </a:p>
        </p:txBody>
      </p:sp>
    </p:spTree>
    <p:extLst>
      <p:ext uri="{BB962C8B-B14F-4D97-AF65-F5344CB8AC3E}">
        <p14:creationId xmlns:p14="http://schemas.microsoft.com/office/powerpoint/2010/main" val="3821979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BF7"/>
        </a:solidFill>
        <a:effectLst/>
      </p:bgPr>
    </p:bg>
    <p:spTree>
      <p:nvGrpSpPr>
        <p:cNvPr id="1" name=""/>
        <p:cNvGrpSpPr/>
        <p:nvPr/>
      </p:nvGrpSpPr>
      <p:grpSpPr>
        <a:xfrm>
          <a:off x="0" y="0"/>
          <a:ext cx="0" cy="0"/>
          <a:chOff x="0" y="0"/>
          <a:chExt cx="0" cy="0"/>
        </a:xfrm>
      </p:grpSpPr>
      <p:sp>
        <p:nvSpPr>
          <p:cNvPr id="2" name="TextBox 2"/>
          <p:cNvSpPr txBox="1"/>
          <p:nvPr/>
        </p:nvSpPr>
        <p:spPr>
          <a:xfrm>
            <a:off x="252779" y="1067197"/>
            <a:ext cx="17945100" cy="1166986"/>
          </a:xfrm>
          <a:prstGeom prst="rect">
            <a:avLst/>
          </a:prstGeom>
        </p:spPr>
        <p:txBody>
          <a:bodyPr wrap="square" lIns="0" tIns="0" rIns="0" bIns="0" rtlCol="0" anchor="t">
            <a:spAutoFit/>
          </a:bodyPr>
          <a:lstStyle/>
          <a:p>
            <a:pPr algn="ctr">
              <a:lnSpc>
                <a:spcPts val="9060"/>
              </a:lnSpc>
            </a:pPr>
            <a:r>
              <a:rPr lang="en-US" sz="8000" spc="453" dirty="0">
                <a:solidFill>
                  <a:srgbClr val="09418C"/>
                </a:solidFill>
                <a:latin typeface="Anton"/>
              </a:rPr>
              <a:t>FLOW </a:t>
            </a:r>
            <a:r>
              <a:rPr lang="en-US" sz="8000" spc="453" dirty="0">
                <a:latin typeface="Anton"/>
              </a:rPr>
              <a:t>CHART</a:t>
            </a:r>
            <a:endParaRPr lang="en-US" sz="8000" spc="453" dirty="0">
              <a:latin typeface="Anton" pitchFamily="2" charset="0"/>
            </a:endParaRPr>
          </a:p>
        </p:txBody>
      </p:sp>
      <p:grpSp>
        <p:nvGrpSpPr>
          <p:cNvPr id="7" name="Group 7"/>
          <p:cNvGrpSpPr/>
          <p:nvPr/>
        </p:nvGrpSpPr>
        <p:grpSpPr>
          <a:xfrm>
            <a:off x="17259300" y="9258300"/>
            <a:ext cx="1028700" cy="1028700"/>
            <a:chOff x="0" y="0"/>
            <a:chExt cx="270933" cy="270933"/>
          </a:xfrm>
        </p:grpSpPr>
        <p:sp>
          <p:nvSpPr>
            <p:cNvPr id="8" name="Freeform 8"/>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9" name="TextBox 9"/>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0" y="0"/>
            <a:ext cx="1028700" cy="1028700"/>
            <a:chOff x="0" y="0"/>
            <a:chExt cx="270933" cy="270933"/>
          </a:xfrm>
        </p:grpSpPr>
        <p:sp>
          <p:nvSpPr>
            <p:cNvPr id="11" name="Freeform 11"/>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12" name="TextBox 12"/>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17349421" y="9575800"/>
            <a:ext cx="848458" cy="460375"/>
          </a:xfrm>
          <a:prstGeom prst="rect">
            <a:avLst/>
          </a:prstGeom>
        </p:spPr>
        <p:txBody>
          <a:bodyPr lIns="0" tIns="0" rIns="0" bIns="0" rtlCol="0" anchor="t">
            <a:spAutoFit/>
          </a:bodyPr>
          <a:lstStyle/>
          <a:p>
            <a:pPr algn="ctr">
              <a:lnSpc>
                <a:spcPts val="3500"/>
              </a:lnSpc>
            </a:pPr>
            <a:r>
              <a:rPr lang="en-US" sz="3500" dirty="0">
                <a:solidFill>
                  <a:srgbClr val="FFFBF7"/>
                </a:solidFill>
                <a:latin typeface="Muli Bold"/>
              </a:rPr>
              <a:t>07</a:t>
            </a:r>
          </a:p>
        </p:txBody>
      </p:sp>
      <p:pic>
        <p:nvPicPr>
          <p:cNvPr id="3" name="Picture 2">
            <a:extLst>
              <a:ext uri="{FF2B5EF4-FFF2-40B4-BE49-F238E27FC236}">
                <a16:creationId xmlns:a16="http://schemas.microsoft.com/office/drawing/2014/main" id="{446C1E2E-AE9E-803B-66D7-B76882C1B7EF}"/>
              </a:ext>
            </a:extLst>
          </p:cNvPr>
          <p:cNvPicPr>
            <a:picLocks noChangeAspect="1"/>
          </p:cNvPicPr>
          <p:nvPr/>
        </p:nvPicPr>
        <p:blipFill>
          <a:blip r:embed="rId2"/>
          <a:stretch>
            <a:fillRect/>
          </a:stretch>
        </p:blipFill>
        <p:spPr>
          <a:xfrm>
            <a:off x="8001000" y="2234183"/>
            <a:ext cx="7855748" cy="7571804"/>
          </a:xfrm>
          <a:prstGeom prst="rect">
            <a:avLst/>
          </a:prstGeom>
        </p:spPr>
      </p:pic>
      <p:pic>
        <p:nvPicPr>
          <p:cNvPr id="14" name="Picture 13">
            <a:extLst>
              <a:ext uri="{FF2B5EF4-FFF2-40B4-BE49-F238E27FC236}">
                <a16:creationId xmlns:a16="http://schemas.microsoft.com/office/drawing/2014/main" id="{4FBF3F68-DB41-B33A-8117-3478D8F6F3E5}"/>
              </a:ext>
            </a:extLst>
          </p:cNvPr>
          <p:cNvPicPr>
            <a:picLocks noChangeAspect="1"/>
          </p:cNvPicPr>
          <p:nvPr/>
        </p:nvPicPr>
        <p:blipFill>
          <a:blip r:embed="rId3"/>
          <a:stretch>
            <a:fillRect/>
          </a:stretch>
        </p:blipFill>
        <p:spPr>
          <a:xfrm>
            <a:off x="1371600" y="2433019"/>
            <a:ext cx="4762500" cy="2566753"/>
          </a:xfrm>
          <a:prstGeom prst="rect">
            <a:avLst/>
          </a:prstGeom>
        </p:spPr>
      </p:pic>
      <p:pic>
        <p:nvPicPr>
          <p:cNvPr id="15" name="Picture 14">
            <a:extLst>
              <a:ext uri="{FF2B5EF4-FFF2-40B4-BE49-F238E27FC236}">
                <a16:creationId xmlns:a16="http://schemas.microsoft.com/office/drawing/2014/main" id="{DDAD07CF-D7F1-2DA7-596C-26739BFAF0F8}"/>
              </a:ext>
            </a:extLst>
          </p:cNvPr>
          <p:cNvPicPr>
            <a:picLocks noChangeAspect="1"/>
          </p:cNvPicPr>
          <p:nvPr/>
        </p:nvPicPr>
        <p:blipFill>
          <a:blip r:embed="rId4"/>
          <a:stretch>
            <a:fillRect/>
          </a:stretch>
        </p:blipFill>
        <p:spPr>
          <a:xfrm>
            <a:off x="1423307" y="5043487"/>
            <a:ext cx="4762500" cy="4762500"/>
          </a:xfrm>
          <a:prstGeom prst="rect">
            <a:avLst/>
          </a:prstGeom>
        </p:spPr>
      </p:pic>
    </p:spTree>
    <p:extLst>
      <p:ext uri="{BB962C8B-B14F-4D97-AF65-F5344CB8AC3E}">
        <p14:creationId xmlns:p14="http://schemas.microsoft.com/office/powerpoint/2010/main" val="31866745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BF7"/>
        </a:solidFill>
        <a:effectLst/>
      </p:bgPr>
    </p:bg>
    <p:spTree>
      <p:nvGrpSpPr>
        <p:cNvPr id="1" name=""/>
        <p:cNvGrpSpPr/>
        <p:nvPr/>
      </p:nvGrpSpPr>
      <p:grpSpPr>
        <a:xfrm>
          <a:off x="0" y="0"/>
          <a:ext cx="0" cy="0"/>
          <a:chOff x="0" y="0"/>
          <a:chExt cx="0" cy="0"/>
        </a:xfrm>
      </p:grpSpPr>
      <p:sp>
        <p:nvSpPr>
          <p:cNvPr id="2" name="TextBox 2"/>
          <p:cNvSpPr txBox="1"/>
          <p:nvPr/>
        </p:nvSpPr>
        <p:spPr>
          <a:xfrm>
            <a:off x="252779" y="570620"/>
            <a:ext cx="17945100" cy="1166986"/>
          </a:xfrm>
          <a:prstGeom prst="rect">
            <a:avLst/>
          </a:prstGeom>
        </p:spPr>
        <p:txBody>
          <a:bodyPr wrap="square" lIns="0" tIns="0" rIns="0" bIns="0" rtlCol="0" anchor="t">
            <a:spAutoFit/>
          </a:bodyPr>
          <a:lstStyle/>
          <a:p>
            <a:pPr algn="ctr">
              <a:lnSpc>
                <a:spcPts val="9060"/>
              </a:lnSpc>
            </a:pPr>
            <a:r>
              <a:rPr lang="en-US" sz="8000" spc="453" dirty="0">
                <a:solidFill>
                  <a:srgbClr val="09418C"/>
                </a:solidFill>
                <a:latin typeface="Anton"/>
              </a:rPr>
              <a:t>CIRCUIT </a:t>
            </a:r>
            <a:r>
              <a:rPr lang="en-US" sz="8000" spc="453" dirty="0">
                <a:latin typeface="Anton"/>
              </a:rPr>
              <a:t>DIAGRAM</a:t>
            </a:r>
            <a:endParaRPr lang="en-US" sz="8000" spc="453" dirty="0">
              <a:latin typeface="Anton" pitchFamily="2" charset="0"/>
            </a:endParaRPr>
          </a:p>
        </p:txBody>
      </p:sp>
      <p:grpSp>
        <p:nvGrpSpPr>
          <p:cNvPr id="7" name="Group 7"/>
          <p:cNvGrpSpPr/>
          <p:nvPr/>
        </p:nvGrpSpPr>
        <p:grpSpPr>
          <a:xfrm>
            <a:off x="17259300" y="9258300"/>
            <a:ext cx="1028700" cy="1028700"/>
            <a:chOff x="0" y="0"/>
            <a:chExt cx="270933" cy="270933"/>
          </a:xfrm>
        </p:grpSpPr>
        <p:sp>
          <p:nvSpPr>
            <p:cNvPr id="8" name="Freeform 8"/>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9" name="TextBox 9"/>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0" y="0"/>
            <a:ext cx="1028700" cy="1028700"/>
            <a:chOff x="0" y="0"/>
            <a:chExt cx="270933" cy="270933"/>
          </a:xfrm>
        </p:grpSpPr>
        <p:sp>
          <p:nvSpPr>
            <p:cNvPr id="11" name="Freeform 11"/>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12" name="TextBox 12"/>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17349421" y="9575800"/>
            <a:ext cx="848458" cy="460375"/>
          </a:xfrm>
          <a:prstGeom prst="rect">
            <a:avLst/>
          </a:prstGeom>
        </p:spPr>
        <p:txBody>
          <a:bodyPr lIns="0" tIns="0" rIns="0" bIns="0" rtlCol="0" anchor="t">
            <a:spAutoFit/>
          </a:bodyPr>
          <a:lstStyle/>
          <a:p>
            <a:pPr algn="ctr">
              <a:lnSpc>
                <a:spcPts val="3500"/>
              </a:lnSpc>
            </a:pPr>
            <a:r>
              <a:rPr lang="en-US" sz="3500" dirty="0">
                <a:solidFill>
                  <a:srgbClr val="FFFBF7"/>
                </a:solidFill>
                <a:latin typeface="Muli Bold"/>
              </a:rPr>
              <a:t>08</a:t>
            </a:r>
          </a:p>
        </p:txBody>
      </p:sp>
      <p:sp>
        <p:nvSpPr>
          <p:cNvPr id="6" name="TextBox 5">
            <a:extLst>
              <a:ext uri="{FF2B5EF4-FFF2-40B4-BE49-F238E27FC236}">
                <a16:creationId xmlns:a16="http://schemas.microsoft.com/office/drawing/2014/main" id="{63CFBB4E-2FF0-2960-09BB-57D91D55FAC3}"/>
              </a:ext>
            </a:extLst>
          </p:cNvPr>
          <p:cNvSpPr txBox="1"/>
          <p:nvPr/>
        </p:nvSpPr>
        <p:spPr>
          <a:xfrm>
            <a:off x="2443529" y="8965912"/>
            <a:ext cx="13563600" cy="584775"/>
          </a:xfrm>
          <a:prstGeom prst="rect">
            <a:avLst/>
          </a:prstGeom>
          <a:noFill/>
        </p:spPr>
        <p:txBody>
          <a:bodyPr wrap="square" rtlCol="0">
            <a:spAutoFit/>
          </a:bodyPr>
          <a:lstStyle/>
          <a:p>
            <a:r>
              <a:rPr lang="en-IN" sz="3200" b="1" dirty="0">
                <a:latin typeface="Aharoni" panose="02010803020104030203" pitchFamily="2" charset="-79"/>
                <a:cs typeface="Aharoni" panose="02010803020104030203" pitchFamily="2" charset="-79"/>
              </a:rPr>
              <a:t>Implementation of circuit diagram of RFID based attendance system</a:t>
            </a:r>
          </a:p>
        </p:txBody>
      </p:sp>
      <p:pic>
        <p:nvPicPr>
          <p:cNvPr id="3" name="Picture 2">
            <a:extLst>
              <a:ext uri="{FF2B5EF4-FFF2-40B4-BE49-F238E27FC236}">
                <a16:creationId xmlns:a16="http://schemas.microsoft.com/office/drawing/2014/main" id="{AC20A06D-6E0A-6228-1A85-75383541C60D}"/>
              </a:ext>
            </a:extLst>
          </p:cNvPr>
          <p:cNvPicPr>
            <a:picLocks noChangeAspect="1"/>
          </p:cNvPicPr>
          <p:nvPr/>
        </p:nvPicPr>
        <p:blipFill>
          <a:blip r:embed="rId2"/>
          <a:stretch>
            <a:fillRect/>
          </a:stretch>
        </p:blipFill>
        <p:spPr>
          <a:xfrm>
            <a:off x="2133600" y="2024326"/>
            <a:ext cx="13873529" cy="6700574"/>
          </a:xfrm>
          <a:prstGeom prst="rect">
            <a:avLst/>
          </a:prstGeom>
        </p:spPr>
      </p:pic>
    </p:spTree>
    <p:extLst>
      <p:ext uri="{BB962C8B-B14F-4D97-AF65-F5344CB8AC3E}">
        <p14:creationId xmlns:p14="http://schemas.microsoft.com/office/powerpoint/2010/main" val="1135489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BF7"/>
        </a:solidFill>
        <a:effectLst/>
      </p:bgPr>
    </p:bg>
    <p:spTree>
      <p:nvGrpSpPr>
        <p:cNvPr id="1" name=""/>
        <p:cNvGrpSpPr/>
        <p:nvPr/>
      </p:nvGrpSpPr>
      <p:grpSpPr>
        <a:xfrm>
          <a:off x="0" y="0"/>
          <a:ext cx="0" cy="0"/>
          <a:chOff x="0" y="0"/>
          <a:chExt cx="0" cy="0"/>
        </a:xfrm>
      </p:grpSpPr>
      <p:grpSp>
        <p:nvGrpSpPr>
          <p:cNvPr id="2" name="Group 2"/>
          <p:cNvGrpSpPr/>
          <p:nvPr/>
        </p:nvGrpSpPr>
        <p:grpSpPr>
          <a:xfrm>
            <a:off x="1281615" y="4515600"/>
            <a:ext cx="5027026" cy="3559431"/>
            <a:chOff x="0" y="0"/>
            <a:chExt cx="1323990" cy="937463"/>
          </a:xfrm>
        </p:grpSpPr>
        <p:sp>
          <p:nvSpPr>
            <p:cNvPr id="3" name="Freeform 3"/>
            <p:cNvSpPr/>
            <p:nvPr/>
          </p:nvSpPr>
          <p:spPr>
            <a:xfrm>
              <a:off x="0" y="0"/>
              <a:ext cx="1323990" cy="937463"/>
            </a:xfrm>
            <a:custGeom>
              <a:avLst/>
              <a:gdLst/>
              <a:ahLst/>
              <a:cxnLst/>
              <a:rect l="l" t="t" r="r" b="b"/>
              <a:pathLst>
                <a:path w="1323990" h="937463">
                  <a:moveTo>
                    <a:pt x="0" y="0"/>
                  </a:moveTo>
                  <a:lnTo>
                    <a:pt x="1323990" y="0"/>
                  </a:lnTo>
                  <a:lnTo>
                    <a:pt x="1323990" y="937463"/>
                  </a:lnTo>
                  <a:lnTo>
                    <a:pt x="0" y="937463"/>
                  </a:lnTo>
                  <a:close/>
                </a:path>
              </a:pathLst>
            </a:custGeom>
            <a:solidFill>
              <a:srgbClr val="155CBB">
                <a:alpha val="74902"/>
              </a:srgbClr>
            </a:solidFill>
          </p:spPr>
        </p:sp>
        <p:sp>
          <p:nvSpPr>
            <p:cNvPr id="4" name="TextBox 4"/>
            <p:cNvSpPr txBox="1"/>
            <p:nvPr/>
          </p:nvSpPr>
          <p:spPr>
            <a:xfrm>
              <a:off x="0" y="-38100"/>
              <a:ext cx="1323990" cy="975563"/>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6628483" y="4515600"/>
            <a:ext cx="5027026" cy="3559431"/>
            <a:chOff x="0" y="0"/>
            <a:chExt cx="1323990" cy="937463"/>
          </a:xfrm>
        </p:grpSpPr>
        <p:sp>
          <p:nvSpPr>
            <p:cNvPr id="6" name="Freeform 6"/>
            <p:cNvSpPr/>
            <p:nvPr/>
          </p:nvSpPr>
          <p:spPr>
            <a:xfrm>
              <a:off x="0" y="0"/>
              <a:ext cx="1323990" cy="937463"/>
            </a:xfrm>
            <a:custGeom>
              <a:avLst/>
              <a:gdLst/>
              <a:ahLst/>
              <a:cxnLst/>
              <a:rect l="l" t="t" r="r" b="b"/>
              <a:pathLst>
                <a:path w="1323990" h="937463">
                  <a:moveTo>
                    <a:pt x="0" y="0"/>
                  </a:moveTo>
                  <a:lnTo>
                    <a:pt x="1323990" y="0"/>
                  </a:lnTo>
                  <a:lnTo>
                    <a:pt x="1323990" y="937463"/>
                  </a:lnTo>
                  <a:lnTo>
                    <a:pt x="0" y="937463"/>
                  </a:lnTo>
                  <a:close/>
                </a:path>
              </a:pathLst>
            </a:custGeom>
            <a:solidFill>
              <a:srgbClr val="155CBB">
                <a:alpha val="74902"/>
              </a:srgbClr>
            </a:solidFill>
          </p:spPr>
        </p:sp>
        <p:sp>
          <p:nvSpPr>
            <p:cNvPr id="7" name="TextBox 7"/>
            <p:cNvSpPr txBox="1"/>
            <p:nvPr/>
          </p:nvSpPr>
          <p:spPr>
            <a:xfrm>
              <a:off x="0" y="-38100"/>
              <a:ext cx="1323990" cy="97556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2077390" y="4515600"/>
            <a:ext cx="5027026" cy="3559431"/>
            <a:chOff x="0" y="0"/>
            <a:chExt cx="1323990" cy="937463"/>
          </a:xfrm>
        </p:grpSpPr>
        <p:sp>
          <p:nvSpPr>
            <p:cNvPr id="9" name="Freeform 9"/>
            <p:cNvSpPr/>
            <p:nvPr/>
          </p:nvSpPr>
          <p:spPr>
            <a:xfrm>
              <a:off x="0" y="0"/>
              <a:ext cx="1323990" cy="937463"/>
            </a:xfrm>
            <a:custGeom>
              <a:avLst/>
              <a:gdLst/>
              <a:ahLst/>
              <a:cxnLst/>
              <a:rect l="l" t="t" r="r" b="b"/>
              <a:pathLst>
                <a:path w="1323990" h="937463">
                  <a:moveTo>
                    <a:pt x="0" y="0"/>
                  </a:moveTo>
                  <a:lnTo>
                    <a:pt x="1323990" y="0"/>
                  </a:lnTo>
                  <a:lnTo>
                    <a:pt x="1323990" y="937463"/>
                  </a:lnTo>
                  <a:lnTo>
                    <a:pt x="0" y="937463"/>
                  </a:lnTo>
                  <a:close/>
                </a:path>
              </a:pathLst>
            </a:custGeom>
            <a:solidFill>
              <a:srgbClr val="155CBB">
                <a:alpha val="74902"/>
              </a:srgbClr>
            </a:solidFill>
          </p:spPr>
        </p:sp>
        <p:sp>
          <p:nvSpPr>
            <p:cNvPr id="10" name="TextBox 10"/>
            <p:cNvSpPr txBox="1"/>
            <p:nvPr/>
          </p:nvSpPr>
          <p:spPr>
            <a:xfrm>
              <a:off x="0" y="-38100"/>
              <a:ext cx="1323990" cy="975563"/>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6124684" y="4801210"/>
            <a:ext cx="687755" cy="687755"/>
            <a:chOff x="0" y="0"/>
            <a:chExt cx="812800" cy="812800"/>
          </a:xfrm>
        </p:grpSpPr>
        <p:sp>
          <p:nvSpPr>
            <p:cNvPr id="12" name="Freeform 12"/>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09418C"/>
            </a:solidFill>
          </p:spPr>
        </p:sp>
        <p:sp>
          <p:nvSpPr>
            <p:cNvPr id="13" name="TextBox 13"/>
            <p:cNvSpPr txBox="1"/>
            <p:nvPr/>
          </p:nvSpPr>
          <p:spPr>
            <a:xfrm>
              <a:off x="0" y="165100"/>
              <a:ext cx="711200" cy="444500"/>
            </a:xfrm>
            <a:prstGeom prst="rect">
              <a:avLst/>
            </a:prstGeom>
          </p:spPr>
          <p:txBody>
            <a:bodyPr lIns="50800" tIns="50800" rIns="50800" bIns="50800" rtlCol="0" anchor="ctr"/>
            <a:lstStyle/>
            <a:p>
              <a:pPr algn="ctr">
                <a:lnSpc>
                  <a:spcPts val="2659"/>
                </a:lnSpc>
              </a:pPr>
              <a:endParaRPr/>
            </a:p>
          </p:txBody>
        </p:sp>
      </p:grpSp>
      <p:sp>
        <p:nvSpPr>
          <p:cNvPr id="14" name="TextBox 14"/>
          <p:cNvSpPr txBox="1"/>
          <p:nvPr/>
        </p:nvSpPr>
        <p:spPr>
          <a:xfrm>
            <a:off x="3293821" y="2386594"/>
            <a:ext cx="11696350" cy="1201699"/>
          </a:xfrm>
          <a:prstGeom prst="rect">
            <a:avLst/>
          </a:prstGeom>
        </p:spPr>
        <p:txBody>
          <a:bodyPr lIns="0" tIns="0" rIns="0" bIns="0" rtlCol="0" anchor="t">
            <a:spAutoFit/>
          </a:bodyPr>
          <a:lstStyle/>
          <a:p>
            <a:pPr algn="ctr">
              <a:lnSpc>
                <a:spcPts val="9060"/>
              </a:lnSpc>
            </a:pPr>
            <a:r>
              <a:rPr lang="en-US" sz="9060" spc="453">
                <a:solidFill>
                  <a:srgbClr val="09418C"/>
                </a:solidFill>
                <a:latin typeface="Anton"/>
              </a:rPr>
              <a:t>IMPLEMENTATION</a:t>
            </a:r>
          </a:p>
        </p:txBody>
      </p:sp>
      <p:sp>
        <p:nvSpPr>
          <p:cNvPr id="15" name="TextBox 15"/>
          <p:cNvSpPr txBox="1"/>
          <p:nvPr/>
        </p:nvSpPr>
        <p:spPr>
          <a:xfrm>
            <a:off x="1696127" y="5098221"/>
            <a:ext cx="4229067" cy="2308324"/>
          </a:xfrm>
          <a:prstGeom prst="rect">
            <a:avLst/>
          </a:prstGeom>
        </p:spPr>
        <p:txBody>
          <a:bodyPr lIns="0" tIns="0" rIns="0" bIns="0" rtlCol="0" anchor="t">
            <a:spAutoFit/>
          </a:bodyPr>
          <a:lstStyle/>
          <a:p>
            <a:pPr algn="ctr">
              <a:lnSpc>
                <a:spcPts val="3000"/>
              </a:lnSpc>
            </a:pPr>
            <a:r>
              <a:rPr lang="en-US" sz="3000" dirty="0">
                <a:solidFill>
                  <a:srgbClr val="FFFBF7"/>
                </a:solidFill>
                <a:latin typeface="Muli Light"/>
              </a:rPr>
              <a:t>Starting with the RFID cards , the cards are equipped with data including name , roll number , phone number , address , and others</a:t>
            </a:r>
          </a:p>
        </p:txBody>
      </p:sp>
      <p:sp>
        <p:nvSpPr>
          <p:cNvPr id="16" name="TextBox 16"/>
          <p:cNvSpPr txBox="1"/>
          <p:nvPr/>
        </p:nvSpPr>
        <p:spPr>
          <a:xfrm>
            <a:off x="2560644" y="3855200"/>
            <a:ext cx="2468967" cy="460375"/>
          </a:xfrm>
          <a:prstGeom prst="rect">
            <a:avLst/>
          </a:prstGeom>
        </p:spPr>
        <p:txBody>
          <a:bodyPr lIns="0" tIns="0" rIns="0" bIns="0" rtlCol="0" anchor="t">
            <a:spAutoFit/>
          </a:bodyPr>
          <a:lstStyle/>
          <a:p>
            <a:pPr algn="ctr">
              <a:lnSpc>
                <a:spcPts val="3500"/>
              </a:lnSpc>
            </a:pPr>
            <a:r>
              <a:rPr lang="en-US" sz="3500">
                <a:solidFill>
                  <a:srgbClr val="000000"/>
                </a:solidFill>
                <a:latin typeface="Muli Bold"/>
              </a:rPr>
              <a:t>Phase 1</a:t>
            </a:r>
          </a:p>
        </p:txBody>
      </p:sp>
      <p:sp>
        <p:nvSpPr>
          <p:cNvPr id="17" name="TextBox 17"/>
          <p:cNvSpPr txBox="1"/>
          <p:nvPr/>
        </p:nvSpPr>
        <p:spPr>
          <a:xfrm>
            <a:off x="7952924" y="3855200"/>
            <a:ext cx="2473910" cy="460375"/>
          </a:xfrm>
          <a:prstGeom prst="rect">
            <a:avLst/>
          </a:prstGeom>
        </p:spPr>
        <p:txBody>
          <a:bodyPr lIns="0" tIns="0" rIns="0" bIns="0" rtlCol="0" anchor="t">
            <a:spAutoFit/>
          </a:bodyPr>
          <a:lstStyle/>
          <a:p>
            <a:pPr algn="ctr">
              <a:lnSpc>
                <a:spcPts val="3500"/>
              </a:lnSpc>
            </a:pPr>
            <a:r>
              <a:rPr lang="en-US" sz="3500" dirty="0">
                <a:solidFill>
                  <a:srgbClr val="000000"/>
                </a:solidFill>
                <a:latin typeface="Muli Bold"/>
              </a:rPr>
              <a:t>Phase 2</a:t>
            </a:r>
          </a:p>
        </p:txBody>
      </p:sp>
      <p:sp>
        <p:nvSpPr>
          <p:cNvPr id="18" name="TextBox 18"/>
          <p:cNvSpPr txBox="1"/>
          <p:nvPr/>
        </p:nvSpPr>
        <p:spPr>
          <a:xfrm>
            <a:off x="13364208" y="3855200"/>
            <a:ext cx="2360476" cy="460375"/>
          </a:xfrm>
          <a:prstGeom prst="rect">
            <a:avLst/>
          </a:prstGeom>
        </p:spPr>
        <p:txBody>
          <a:bodyPr lIns="0" tIns="0" rIns="0" bIns="0" rtlCol="0" anchor="t">
            <a:spAutoFit/>
          </a:bodyPr>
          <a:lstStyle/>
          <a:p>
            <a:pPr algn="ctr">
              <a:lnSpc>
                <a:spcPts val="3500"/>
              </a:lnSpc>
            </a:pPr>
            <a:r>
              <a:rPr lang="en-US" sz="3500">
                <a:solidFill>
                  <a:srgbClr val="000000"/>
                </a:solidFill>
                <a:latin typeface="Muli Bold"/>
              </a:rPr>
              <a:t>Phase 3</a:t>
            </a:r>
          </a:p>
        </p:txBody>
      </p:sp>
      <p:sp>
        <p:nvSpPr>
          <p:cNvPr id="19" name="TextBox 19"/>
          <p:cNvSpPr txBox="1"/>
          <p:nvPr/>
        </p:nvSpPr>
        <p:spPr>
          <a:xfrm>
            <a:off x="6996132" y="5333965"/>
            <a:ext cx="4229067" cy="1923604"/>
          </a:xfrm>
          <a:prstGeom prst="rect">
            <a:avLst/>
          </a:prstGeom>
        </p:spPr>
        <p:txBody>
          <a:bodyPr lIns="0" tIns="0" rIns="0" bIns="0" rtlCol="0" anchor="t">
            <a:spAutoFit/>
          </a:bodyPr>
          <a:lstStyle/>
          <a:p>
            <a:pPr algn="ctr">
              <a:lnSpc>
                <a:spcPts val="3000"/>
              </a:lnSpc>
            </a:pPr>
            <a:r>
              <a:rPr lang="en-US" sz="3000" dirty="0">
                <a:solidFill>
                  <a:srgbClr val="FFFBF7"/>
                </a:solidFill>
                <a:latin typeface="Muli Light"/>
              </a:rPr>
              <a:t>And a new code is used through ESP 8266 to send the data to apps script through deployment ID</a:t>
            </a:r>
          </a:p>
        </p:txBody>
      </p:sp>
      <p:sp>
        <p:nvSpPr>
          <p:cNvPr id="20" name="TextBox 20"/>
          <p:cNvSpPr txBox="1"/>
          <p:nvPr/>
        </p:nvSpPr>
        <p:spPr>
          <a:xfrm>
            <a:off x="12519354" y="5098221"/>
            <a:ext cx="4229067" cy="2308324"/>
          </a:xfrm>
          <a:prstGeom prst="rect">
            <a:avLst/>
          </a:prstGeom>
        </p:spPr>
        <p:txBody>
          <a:bodyPr lIns="0" tIns="0" rIns="0" bIns="0" rtlCol="0" anchor="t">
            <a:spAutoFit/>
          </a:bodyPr>
          <a:lstStyle/>
          <a:p>
            <a:pPr algn="ctr">
              <a:lnSpc>
                <a:spcPts val="3000"/>
              </a:lnSpc>
            </a:pPr>
            <a:r>
              <a:rPr lang="en-US" sz="3000" dirty="0">
                <a:solidFill>
                  <a:srgbClr val="FFFBF7"/>
                </a:solidFill>
                <a:latin typeface="Muli Light"/>
              </a:rPr>
              <a:t>ESP module connects to internet through </a:t>
            </a:r>
            <a:r>
              <a:rPr lang="en-US" sz="3000" dirty="0" err="1">
                <a:solidFill>
                  <a:srgbClr val="FFFBF7"/>
                </a:solidFill>
                <a:latin typeface="Muli Light"/>
              </a:rPr>
              <a:t>Wifi</a:t>
            </a:r>
            <a:r>
              <a:rPr lang="en-US" sz="3000" dirty="0">
                <a:solidFill>
                  <a:srgbClr val="FFFBF7"/>
                </a:solidFill>
                <a:latin typeface="Muli Light"/>
              </a:rPr>
              <a:t> , when an RFID card with details is placed through the RFID reader, it reads them </a:t>
            </a:r>
          </a:p>
        </p:txBody>
      </p:sp>
      <p:grpSp>
        <p:nvGrpSpPr>
          <p:cNvPr id="21" name="Group 21"/>
          <p:cNvGrpSpPr/>
          <p:nvPr/>
        </p:nvGrpSpPr>
        <p:grpSpPr>
          <a:xfrm>
            <a:off x="11475604" y="4801210"/>
            <a:ext cx="687755" cy="687755"/>
            <a:chOff x="0" y="0"/>
            <a:chExt cx="812800" cy="812800"/>
          </a:xfrm>
        </p:grpSpPr>
        <p:sp>
          <p:nvSpPr>
            <p:cNvPr id="22" name="Freeform 22"/>
            <p:cNvSpPr/>
            <p:nvPr/>
          </p:nvSpPr>
          <p:spPr>
            <a:xfrm>
              <a:off x="0" y="0"/>
              <a:ext cx="812800" cy="812800"/>
            </a:xfrm>
            <a:custGeom>
              <a:avLst/>
              <a:gdLst/>
              <a:ahLst/>
              <a:cxnLst/>
              <a:rect l="l" t="t" r="r" b="b"/>
              <a:pathLst>
                <a:path w="812800" h="812800">
                  <a:moveTo>
                    <a:pt x="812800" y="406400"/>
                  </a:moveTo>
                  <a:lnTo>
                    <a:pt x="406400" y="0"/>
                  </a:lnTo>
                  <a:lnTo>
                    <a:pt x="406400" y="203200"/>
                  </a:lnTo>
                  <a:lnTo>
                    <a:pt x="0" y="203200"/>
                  </a:lnTo>
                  <a:lnTo>
                    <a:pt x="0" y="609600"/>
                  </a:lnTo>
                  <a:lnTo>
                    <a:pt x="406400" y="609600"/>
                  </a:lnTo>
                  <a:lnTo>
                    <a:pt x="406400" y="812800"/>
                  </a:lnTo>
                  <a:lnTo>
                    <a:pt x="812800" y="406400"/>
                  </a:lnTo>
                  <a:close/>
                </a:path>
              </a:pathLst>
            </a:custGeom>
            <a:solidFill>
              <a:srgbClr val="09418C"/>
            </a:solidFill>
          </p:spPr>
        </p:sp>
        <p:sp>
          <p:nvSpPr>
            <p:cNvPr id="23" name="TextBox 23"/>
            <p:cNvSpPr txBox="1"/>
            <p:nvPr/>
          </p:nvSpPr>
          <p:spPr>
            <a:xfrm>
              <a:off x="0" y="165100"/>
              <a:ext cx="711200" cy="444500"/>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17259300" y="9258300"/>
            <a:ext cx="1028700" cy="1028700"/>
            <a:chOff x="0" y="0"/>
            <a:chExt cx="270933" cy="270933"/>
          </a:xfrm>
        </p:grpSpPr>
        <p:sp>
          <p:nvSpPr>
            <p:cNvPr id="25" name="Freeform 25"/>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26" name="TextBox 26"/>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27" name="Group 27"/>
          <p:cNvGrpSpPr/>
          <p:nvPr/>
        </p:nvGrpSpPr>
        <p:grpSpPr>
          <a:xfrm>
            <a:off x="0" y="0"/>
            <a:ext cx="1028700" cy="1028700"/>
            <a:chOff x="0" y="0"/>
            <a:chExt cx="270933" cy="270933"/>
          </a:xfrm>
        </p:grpSpPr>
        <p:sp>
          <p:nvSpPr>
            <p:cNvPr id="28" name="Freeform 28"/>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155CBB">
                <a:alpha val="74902"/>
              </a:srgbClr>
            </a:solidFill>
          </p:spPr>
        </p:sp>
        <p:sp>
          <p:nvSpPr>
            <p:cNvPr id="29" name="TextBox 29"/>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30" name="TextBox 30"/>
          <p:cNvSpPr txBox="1"/>
          <p:nvPr/>
        </p:nvSpPr>
        <p:spPr>
          <a:xfrm>
            <a:off x="17349421" y="9575800"/>
            <a:ext cx="848458" cy="460375"/>
          </a:xfrm>
          <a:prstGeom prst="rect">
            <a:avLst/>
          </a:prstGeom>
        </p:spPr>
        <p:txBody>
          <a:bodyPr lIns="0" tIns="0" rIns="0" bIns="0" rtlCol="0" anchor="t">
            <a:spAutoFit/>
          </a:bodyPr>
          <a:lstStyle/>
          <a:p>
            <a:pPr algn="ctr">
              <a:lnSpc>
                <a:spcPts val="3500"/>
              </a:lnSpc>
            </a:pPr>
            <a:r>
              <a:rPr lang="en-US" sz="3500" dirty="0">
                <a:solidFill>
                  <a:srgbClr val="FFFBF7"/>
                </a:solidFill>
                <a:latin typeface="Muli Bold"/>
              </a:rPr>
              <a:t>09</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232</TotalTime>
  <Words>1506</Words>
  <Application>Microsoft Office PowerPoint</Application>
  <PresentationFormat>Custom</PresentationFormat>
  <Paragraphs>129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Anton</vt:lpstr>
      <vt:lpstr>Muli Light</vt:lpstr>
      <vt:lpstr>Muli Bold</vt:lpstr>
      <vt:lpstr>Calibri</vt:lpstr>
      <vt:lpstr>Aharoni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White Minimalist Thesis Defense Presentation</dc:title>
  <dc:creator>GOUTHAM SRI CHARAN</dc:creator>
  <cp:lastModifiedBy>Goutham Sri Charan</cp:lastModifiedBy>
  <cp:revision>5</cp:revision>
  <dcterms:created xsi:type="dcterms:W3CDTF">2006-08-16T00:00:00Z</dcterms:created>
  <dcterms:modified xsi:type="dcterms:W3CDTF">2024-05-06T06:18:21Z</dcterms:modified>
  <dc:identifier>DAGBepkbOhw</dc:identifier>
</cp:coreProperties>
</file>