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sldIdLst>
    <p:sldId id="256" r:id="rId2"/>
    <p:sldId id="926" r:id="rId3"/>
    <p:sldId id="1058" r:id="rId4"/>
    <p:sldId id="1063" r:id="rId5"/>
    <p:sldId id="1059" r:id="rId6"/>
    <p:sldId id="1057" r:id="rId7"/>
    <p:sldId id="1061" r:id="rId8"/>
    <p:sldId id="1062" r:id="rId9"/>
    <p:sldId id="25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68"/>
    <a:srgbClr val="D1E7E3"/>
    <a:srgbClr val="00AF92"/>
    <a:srgbClr val="0000FF"/>
    <a:srgbClr val="FEA006"/>
    <a:srgbClr val="F6A719"/>
    <a:srgbClr val="057D67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2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37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02284" y="1871859"/>
            <a:ext cx="5038331" cy="970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对象内存解析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6859" y="4472329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8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8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创建类的一个对象，属性赋值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21F987-FE6B-8C09-304A-E3E438775E8C}"/>
              </a:ext>
            </a:extLst>
          </p:cNvPr>
          <p:cNvGrpSpPr>
            <a:grpSpLocks/>
          </p:cNvGrpSpPr>
          <p:nvPr/>
        </p:nvGrpSpPr>
        <p:grpSpPr bwMode="auto">
          <a:xfrm>
            <a:off x="6064408" y="600398"/>
            <a:ext cx="3023321" cy="4156012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498E03-A5D7-44A9-E480-45502F7A9F50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D549019B-8527-AA83-987D-FC77DB4F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3698" y="4459518"/>
              <a:ext cx="936625" cy="4624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4471910" y="592373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94818" y="1375267"/>
            <a:ext cx="4240512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4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 p1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Person();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“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杰克</a:t>
            </a:r>
            <a:r>
              <a:rPr lang="en-US" altLang="zh-CN" sz="1400">
                <a:solidFill>
                  <a:srgbClr val="067D17"/>
                </a:solidFill>
                <a:latin typeface="Arial Unicode MS"/>
                <a:ea typeface="宋体" panose="02010600030101010101" pitchFamily="2" charset="-122"/>
              </a:rPr>
              <a:t>”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age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lang="en-US" altLang="zh-CN" sz="1400">
                <a:solidFill>
                  <a:srgbClr val="1750EB"/>
                </a:solidFill>
                <a:latin typeface="Arial Unicode MS"/>
                <a:ea typeface="JetBrains Mono"/>
              </a:rPr>
              <a:t>24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gender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CB8F63B8-6424-1CAE-A469-C972545BD9F3}"/>
              </a:ext>
            </a:extLst>
          </p:cNvPr>
          <p:cNvSpPr txBox="1"/>
          <p:nvPr/>
        </p:nvSpPr>
        <p:spPr>
          <a:xfrm>
            <a:off x="4521637" y="3369109"/>
            <a:ext cx="1400011" cy="7463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100" b="1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p1:0x12ab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FB2DF0-6048-2425-1746-9D95B30E2725}"/>
              </a:ext>
            </a:extLst>
          </p:cNvPr>
          <p:cNvSpPr/>
          <p:nvPr/>
        </p:nvSpPr>
        <p:spPr>
          <a:xfrm>
            <a:off x="6834546" y="2773750"/>
            <a:ext cx="1488567" cy="1317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6492E6-2E05-7936-425D-64F89E8FA52D}"/>
              </a:ext>
            </a:extLst>
          </p:cNvPr>
          <p:cNvCxnSpPr/>
          <p:nvPr/>
        </p:nvCxnSpPr>
        <p:spPr>
          <a:xfrm>
            <a:off x="6834547" y="2672555"/>
            <a:ext cx="0" cy="1011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C09E7A6-176C-0E37-3711-1A5B82C13C6F}"/>
              </a:ext>
            </a:extLst>
          </p:cNvPr>
          <p:cNvSpPr txBox="1"/>
          <p:nvPr/>
        </p:nvSpPr>
        <p:spPr>
          <a:xfrm>
            <a:off x="6754091" y="2348345"/>
            <a:ext cx="88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0x12ab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8A0A95-1200-3282-9549-650A8DCFD866}"/>
              </a:ext>
            </a:extLst>
          </p:cNvPr>
          <p:cNvCxnSpPr/>
          <p:nvPr/>
        </p:nvCxnSpPr>
        <p:spPr>
          <a:xfrm flipV="1">
            <a:off x="5403273" y="2773750"/>
            <a:ext cx="1350818" cy="103971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9128652-B8F4-9818-5F57-B509395363BF}"/>
              </a:ext>
            </a:extLst>
          </p:cNvPr>
          <p:cNvSpPr txBox="1"/>
          <p:nvPr/>
        </p:nvSpPr>
        <p:spPr>
          <a:xfrm>
            <a:off x="6888450" y="2975705"/>
            <a:ext cx="1324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name: null</a:t>
            </a:r>
          </a:p>
          <a:p>
            <a:pPr algn="l"/>
            <a:r>
              <a:rPr lang="en-US" altLang="zh-CN" sz="1400"/>
              <a:t>age: 0</a:t>
            </a:r>
          </a:p>
          <a:p>
            <a:pPr algn="l"/>
            <a:r>
              <a:rPr lang="en-US" altLang="zh-CN" sz="1400"/>
              <a:t>gender: 0</a:t>
            </a:r>
            <a:endParaRPr lang="zh-CN" altLang="en-US" sz="14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E8FD7C0-E390-7A9F-1E06-A8F499F2DEE1}"/>
              </a:ext>
            </a:extLst>
          </p:cNvPr>
          <p:cNvCxnSpPr/>
          <p:nvPr/>
        </p:nvCxnSpPr>
        <p:spPr>
          <a:xfrm>
            <a:off x="7637318" y="3054927"/>
            <a:ext cx="166255" cy="16625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273BB82-37E4-8554-0E7F-F6D15290EEDD}"/>
              </a:ext>
            </a:extLst>
          </p:cNvPr>
          <p:cNvSpPr txBox="1"/>
          <p:nvPr/>
        </p:nvSpPr>
        <p:spPr>
          <a:xfrm>
            <a:off x="7876737" y="2975705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杰克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81E390-73D8-C34A-DC42-FFD358A0E8D4}"/>
              </a:ext>
            </a:extLst>
          </p:cNvPr>
          <p:cNvSpPr txBox="1"/>
          <p:nvPr/>
        </p:nvSpPr>
        <p:spPr>
          <a:xfrm>
            <a:off x="7590153" y="3198131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24</a:t>
            </a:r>
            <a:endParaRPr lang="zh-CN" altLang="en-US" sz="140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775D907-177A-A5DB-6EAD-5C0C50050B30}"/>
              </a:ext>
            </a:extLst>
          </p:cNvPr>
          <p:cNvCxnSpPr/>
          <p:nvPr/>
        </p:nvCxnSpPr>
        <p:spPr>
          <a:xfrm>
            <a:off x="7356764" y="3283482"/>
            <a:ext cx="193940" cy="1490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F06A6E-B58A-68FA-29D5-D890CCE0FE6C}"/>
              </a:ext>
            </a:extLst>
          </p:cNvPr>
          <p:cNvCxnSpPr>
            <a:cxnSpLocks/>
          </p:cNvCxnSpPr>
          <p:nvPr/>
        </p:nvCxnSpPr>
        <p:spPr>
          <a:xfrm>
            <a:off x="7588646" y="3423268"/>
            <a:ext cx="152580" cy="23230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792446B-F5A4-9B47-ABEF-0DC0CFAEF692}"/>
              </a:ext>
            </a:extLst>
          </p:cNvPr>
          <p:cNvSpPr txBox="1"/>
          <p:nvPr/>
        </p:nvSpPr>
        <p:spPr>
          <a:xfrm>
            <a:off x="7732058" y="3418532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37898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创建类的多个对象，属性赋值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602063-E13F-0124-687E-6FE9D392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B25351E1-68A7-C48B-D6AF-04791C8A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6F16E9D0-C985-C323-CA3B-FB39BC1F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8550687-7521-EB35-0989-0F5D8287CAC5}"/>
              </a:ext>
            </a:extLst>
          </p:cNvPr>
          <p:cNvGrpSpPr>
            <a:grpSpLocks/>
          </p:cNvGrpSpPr>
          <p:nvPr/>
        </p:nvGrpSpPr>
        <p:grpSpPr bwMode="auto">
          <a:xfrm>
            <a:off x="5676046" y="621499"/>
            <a:ext cx="3299678" cy="4156012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718E815-6005-2AB8-6DCE-386AF4B9D2AD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502AC81E-B50C-A3BD-A825-82B273EAE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3698" y="4459518"/>
              <a:ext cx="936625" cy="4624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66A70E8-DDE0-83DD-9B90-284CA10F2E4C}"/>
              </a:ext>
            </a:extLst>
          </p:cNvPr>
          <p:cNvGrpSpPr>
            <a:grpSpLocks/>
          </p:cNvGrpSpPr>
          <p:nvPr/>
        </p:nvGrpSpPr>
        <p:grpSpPr bwMode="auto">
          <a:xfrm>
            <a:off x="4035919" y="621499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1A42297-CF9A-DB80-D1BC-27DFC5E1EF4D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TextBox 2">
              <a:extLst>
                <a:ext uri="{FF2B5EF4-FFF2-40B4-BE49-F238E27FC236}">
                  <a16:creationId xmlns:a16="http://schemas.microsoft.com/office/drawing/2014/main" id="{F4D062DC-46E2-B724-07F8-871B8B06C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0A79786-742A-D4AB-802A-951431D479C4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32F91D6-D891-7595-DEAD-C56E6F48A1FE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21F2693-3868-6491-88EE-8517B6EB42FC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E8231B7F-CE01-2B6F-52C9-2C0487F40630}"/>
              </a:ext>
            </a:extLst>
          </p:cNvPr>
          <p:cNvSpPr txBox="1"/>
          <p:nvPr/>
        </p:nvSpPr>
        <p:spPr>
          <a:xfrm>
            <a:off x="171451" y="1173016"/>
            <a:ext cx="3727888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erson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p1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杰克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lang="en-US" altLang="zh-CN" sz="1200">
                <a:solidFill>
                  <a:srgbClr val="871094"/>
                </a:solidFill>
                <a:latin typeface="Arial Unicode MS"/>
                <a:ea typeface="JetBrains Mono"/>
              </a:rPr>
              <a:t>age </a:t>
            </a:r>
            <a:r>
              <a:rPr lang="en-US" altLang="zh-CN" sz="1200">
                <a:latin typeface="Arial Unicode MS"/>
                <a:ea typeface="JetBrains Mono"/>
              </a:rPr>
              <a:t>= 24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erson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的对象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erson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p2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lang="zh-CN" altLang="en-US" sz="1200">
                <a:solidFill>
                  <a:srgbClr val="067D17"/>
                </a:solidFill>
                <a:latin typeface="Arial Unicode MS"/>
                <a:ea typeface="JetBrains Mono"/>
              </a:rPr>
              <a:t>露丝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lang="en-US" altLang="zh-CN" sz="1200">
                <a:solidFill>
                  <a:srgbClr val="871094"/>
                </a:solidFill>
                <a:latin typeface="Arial Unicode MS"/>
                <a:ea typeface="JetBrains Mono"/>
              </a:rPr>
              <a:t>age </a:t>
            </a:r>
            <a:r>
              <a:rPr lang="en-US" altLang="zh-CN" sz="1200">
                <a:latin typeface="Arial Unicode MS"/>
                <a:ea typeface="JetBrains Mono"/>
              </a:rPr>
              <a:t>= 20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lang="en-US" altLang="zh-CN" sz="1200">
                <a:solidFill>
                  <a:srgbClr val="871094"/>
                </a:solidFill>
                <a:latin typeface="Arial Unicode MS"/>
                <a:ea typeface="JetBrains Mono"/>
              </a:rPr>
              <a:t>age </a:t>
            </a:r>
            <a:r>
              <a:rPr lang="en-US" altLang="zh-CN" sz="1200">
                <a:latin typeface="Arial Unicode MS"/>
                <a:ea typeface="JetBrains Mono"/>
              </a:rPr>
              <a:t>= 26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lang="en-US" altLang="zh-CN" sz="1200">
                <a:solidFill>
                  <a:srgbClr val="000000"/>
                </a:solidFill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lang="en-US" altLang="zh-CN" sz="1200">
                <a:solidFill>
                  <a:srgbClr val="871094"/>
                </a:solidFill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20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i="1">
                <a:solidFill>
                  <a:srgbClr val="0A8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zh-CN" altLang="zh-CN" sz="120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75" name="TextBox 4">
            <a:extLst>
              <a:ext uri="{FF2B5EF4-FFF2-40B4-BE49-F238E27FC236}">
                <a16:creationId xmlns:a16="http://schemas.microsoft.com/office/drawing/2014/main" id="{3C5130C5-6F7C-05E7-9CDE-3E6363307995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311186-ACC7-AD04-4563-ABE16103B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32BA091C-ABBC-4B18-643D-3DD47845EDBA}"/>
              </a:ext>
            </a:extLst>
          </p:cNvPr>
          <p:cNvSpPr txBox="1"/>
          <p:nvPr/>
        </p:nvSpPr>
        <p:spPr>
          <a:xfrm>
            <a:off x="4076517" y="2699504"/>
            <a:ext cx="1425035" cy="12234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p2:0x8899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p1:0x3344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E82374-B679-91BF-C96D-43576C99D104}"/>
              </a:ext>
            </a:extLst>
          </p:cNvPr>
          <p:cNvSpPr/>
          <p:nvPr/>
        </p:nvSpPr>
        <p:spPr>
          <a:xfrm>
            <a:off x="6834546" y="2773750"/>
            <a:ext cx="1488567" cy="1317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CC5C46-5BF8-4D19-A604-29529DA953AB}"/>
              </a:ext>
            </a:extLst>
          </p:cNvPr>
          <p:cNvSpPr txBox="1"/>
          <p:nvPr/>
        </p:nvSpPr>
        <p:spPr>
          <a:xfrm>
            <a:off x="6888450" y="2975705"/>
            <a:ext cx="1324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name: null</a:t>
            </a:r>
          </a:p>
          <a:p>
            <a:pPr algn="l"/>
            <a:r>
              <a:rPr lang="en-US" altLang="zh-CN" sz="1400"/>
              <a:t>age: 0</a:t>
            </a:r>
          </a:p>
          <a:p>
            <a:pPr algn="l"/>
            <a:r>
              <a:rPr lang="en-US" altLang="zh-CN" sz="1400"/>
              <a:t>gender: 0</a:t>
            </a:r>
            <a:endParaRPr lang="zh-CN" altLang="en-US" sz="14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64FF2D-2850-68BC-50F0-DACC70B1D669}"/>
              </a:ext>
            </a:extLst>
          </p:cNvPr>
          <p:cNvCxnSpPr/>
          <p:nvPr/>
        </p:nvCxnSpPr>
        <p:spPr>
          <a:xfrm>
            <a:off x="6834546" y="2699504"/>
            <a:ext cx="0" cy="7424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8393C64-7FF5-2AEB-9435-21A1CF81D17E}"/>
              </a:ext>
            </a:extLst>
          </p:cNvPr>
          <p:cNvSpPr txBox="1"/>
          <p:nvPr/>
        </p:nvSpPr>
        <p:spPr>
          <a:xfrm>
            <a:off x="6834546" y="2441864"/>
            <a:ext cx="12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0x3344</a:t>
            </a:r>
            <a:endParaRPr lang="zh-CN" altLang="en-US" sz="14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D85124-91AF-0018-34FC-67BE76C7555C}"/>
              </a:ext>
            </a:extLst>
          </p:cNvPr>
          <p:cNvCxnSpPr>
            <a:cxnSpLocks/>
          </p:cNvCxnSpPr>
          <p:nvPr/>
        </p:nvCxnSpPr>
        <p:spPr>
          <a:xfrm flipV="1">
            <a:off x="4904509" y="2773750"/>
            <a:ext cx="1841559" cy="84228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353530E-D8D3-1EEB-3785-976F3373937B}"/>
              </a:ext>
            </a:extLst>
          </p:cNvPr>
          <p:cNvSpPr txBox="1"/>
          <p:nvPr/>
        </p:nvSpPr>
        <p:spPr>
          <a:xfrm>
            <a:off x="7876737" y="2975705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杰克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A5C11-CE0B-10EF-BE27-DA99AF957F7E}"/>
              </a:ext>
            </a:extLst>
          </p:cNvPr>
          <p:cNvSpPr txBox="1"/>
          <p:nvPr/>
        </p:nvSpPr>
        <p:spPr>
          <a:xfrm>
            <a:off x="7590153" y="3198131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24</a:t>
            </a:r>
            <a:endParaRPr lang="zh-CN" altLang="en-US" sz="14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13DFC27-118D-2F5A-FA4E-9C235E9990D1}"/>
              </a:ext>
            </a:extLst>
          </p:cNvPr>
          <p:cNvCxnSpPr>
            <a:stCxn id="8" idx="0"/>
          </p:cNvCxnSpPr>
          <p:nvPr/>
        </p:nvCxnSpPr>
        <p:spPr>
          <a:xfrm>
            <a:off x="7550704" y="2975705"/>
            <a:ext cx="211305" cy="30777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AA49F86-73BB-994F-B527-08344FCE0078}"/>
              </a:ext>
            </a:extLst>
          </p:cNvPr>
          <p:cNvCxnSpPr/>
          <p:nvPr/>
        </p:nvCxnSpPr>
        <p:spPr>
          <a:xfrm>
            <a:off x="7367155" y="3283482"/>
            <a:ext cx="183549" cy="114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D21A272-EB91-6C4B-B290-858DD8C9A575}"/>
              </a:ext>
            </a:extLst>
          </p:cNvPr>
          <p:cNvSpPr/>
          <p:nvPr/>
        </p:nvSpPr>
        <p:spPr>
          <a:xfrm>
            <a:off x="6772935" y="1063637"/>
            <a:ext cx="1488567" cy="1317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4BF15C-3BEA-3F00-F1A1-EE2DD349DD97}"/>
              </a:ext>
            </a:extLst>
          </p:cNvPr>
          <p:cNvSpPr txBox="1"/>
          <p:nvPr/>
        </p:nvSpPr>
        <p:spPr>
          <a:xfrm>
            <a:off x="6826839" y="1265592"/>
            <a:ext cx="1324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name: null</a:t>
            </a:r>
          </a:p>
          <a:p>
            <a:pPr algn="l"/>
            <a:r>
              <a:rPr lang="en-US" altLang="zh-CN" sz="1400"/>
              <a:t>age: 0</a:t>
            </a:r>
          </a:p>
          <a:p>
            <a:pPr algn="l"/>
            <a:r>
              <a:rPr lang="en-US" altLang="zh-CN" sz="1400"/>
              <a:t>gender: 0</a:t>
            </a:r>
            <a:endParaRPr lang="zh-CN" altLang="en-US" sz="140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1511060-BE22-EAC1-CB4F-8E6F8D7F4768}"/>
              </a:ext>
            </a:extLst>
          </p:cNvPr>
          <p:cNvCxnSpPr/>
          <p:nvPr/>
        </p:nvCxnSpPr>
        <p:spPr>
          <a:xfrm>
            <a:off x="6746068" y="946106"/>
            <a:ext cx="0" cy="1175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5FBBBBD-53E8-F02D-CB86-ADC884E2745B}"/>
              </a:ext>
            </a:extLst>
          </p:cNvPr>
          <p:cNvSpPr txBox="1"/>
          <p:nvPr/>
        </p:nvSpPr>
        <p:spPr>
          <a:xfrm>
            <a:off x="6746068" y="706582"/>
            <a:ext cx="128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0x8899</a:t>
            </a:r>
            <a:endParaRPr lang="zh-CN" altLang="en-US" sz="14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789E19E-9945-7674-AAD6-7E137787C9F6}"/>
              </a:ext>
            </a:extLst>
          </p:cNvPr>
          <p:cNvCxnSpPr/>
          <p:nvPr/>
        </p:nvCxnSpPr>
        <p:spPr>
          <a:xfrm flipV="1">
            <a:off x="4904509" y="1063637"/>
            <a:ext cx="1868426" cy="221984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6420CF7-DAA4-800C-9D3F-C103D94D71EA}"/>
              </a:ext>
            </a:extLst>
          </p:cNvPr>
          <p:cNvSpPr txBox="1"/>
          <p:nvPr/>
        </p:nvSpPr>
        <p:spPr>
          <a:xfrm>
            <a:off x="7837547" y="1261033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露丝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8033CA-77AB-0793-E439-C4AA58958B79}"/>
              </a:ext>
            </a:extLst>
          </p:cNvPr>
          <p:cNvSpPr txBox="1"/>
          <p:nvPr/>
        </p:nvSpPr>
        <p:spPr>
          <a:xfrm>
            <a:off x="7550963" y="1483459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20</a:t>
            </a:r>
            <a:endParaRPr lang="zh-CN" altLang="en-US" sz="140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1031A82-FD28-0DB1-FBE0-77914EC66E48}"/>
              </a:ext>
            </a:extLst>
          </p:cNvPr>
          <p:cNvCxnSpPr/>
          <p:nvPr/>
        </p:nvCxnSpPr>
        <p:spPr>
          <a:xfrm>
            <a:off x="7511514" y="1261033"/>
            <a:ext cx="211305" cy="30777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A8D15BC-2E47-747A-648F-BC8F8BA70EB0}"/>
              </a:ext>
            </a:extLst>
          </p:cNvPr>
          <p:cNvCxnSpPr/>
          <p:nvPr/>
        </p:nvCxnSpPr>
        <p:spPr>
          <a:xfrm>
            <a:off x="7327965" y="1568810"/>
            <a:ext cx="183549" cy="114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DEC716E-104E-8EFB-9A98-262320FAE449}"/>
              </a:ext>
            </a:extLst>
          </p:cNvPr>
          <p:cNvCxnSpPr>
            <a:stCxn id="15" idx="1"/>
          </p:cNvCxnSpPr>
          <p:nvPr/>
        </p:nvCxnSpPr>
        <p:spPr>
          <a:xfrm>
            <a:off x="7590153" y="3352020"/>
            <a:ext cx="444393" cy="4580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DEBC776-AD43-64A6-6848-B07F223CBAA9}"/>
              </a:ext>
            </a:extLst>
          </p:cNvPr>
          <p:cNvSpPr txBox="1"/>
          <p:nvPr/>
        </p:nvSpPr>
        <p:spPr>
          <a:xfrm>
            <a:off x="7989550" y="3272161"/>
            <a:ext cx="44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26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0533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37898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创建类的多个对象，属性赋值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602063-E13F-0124-687E-6FE9D392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B25351E1-68A7-C48B-D6AF-04791C8A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6F16E9D0-C985-C323-CA3B-FB39BC1F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8550687-7521-EB35-0989-0F5D8287CAC5}"/>
              </a:ext>
            </a:extLst>
          </p:cNvPr>
          <p:cNvGrpSpPr>
            <a:grpSpLocks/>
          </p:cNvGrpSpPr>
          <p:nvPr/>
        </p:nvGrpSpPr>
        <p:grpSpPr bwMode="auto">
          <a:xfrm>
            <a:off x="5676046" y="621499"/>
            <a:ext cx="3299678" cy="4156012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718E815-6005-2AB8-6DCE-386AF4B9D2AD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502AC81E-B50C-A3BD-A825-82B273EAE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3698" y="4459518"/>
              <a:ext cx="936625" cy="4624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66A70E8-DDE0-83DD-9B90-284CA10F2E4C}"/>
              </a:ext>
            </a:extLst>
          </p:cNvPr>
          <p:cNvGrpSpPr>
            <a:grpSpLocks/>
          </p:cNvGrpSpPr>
          <p:nvPr/>
        </p:nvGrpSpPr>
        <p:grpSpPr bwMode="auto">
          <a:xfrm>
            <a:off x="4035919" y="621499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1A42297-CF9A-DB80-D1BC-27DFC5E1EF4D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70" name="TextBox 2">
              <a:extLst>
                <a:ext uri="{FF2B5EF4-FFF2-40B4-BE49-F238E27FC236}">
                  <a16:creationId xmlns:a16="http://schemas.microsoft.com/office/drawing/2014/main" id="{F4D062DC-46E2-B724-07F8-871B8B06C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0A79786-742A-D4AB-802A-951431D479C4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32F91D6-D891-7595-DEAD-C56E6F48A1FE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21F2693-3868-6491-88EE-8517B6EB42FC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4">
            <a:extLst>
              <a:ext uri="{FF2B5EF4-FFF2-40B4-BE49-F238E27FC236}">
                <a16:creationId xmlns:a16="http://schemas.microsoft.com/office/drawing/2014/main" id="{3C5130C5-6F7C-05E7-9CDE-3E6363307995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311186-ACC7-AD04-4563-ABE16103B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32BA091C-ABBC-4B18-643D-3DD47845EDBA}"/>
              </a:ext>
            </a:extLst>
          </p:cNvPr>
          <p:cNvSpPr txBox="1"/>
          <p:nvPr/>
        </p:nvSpPr>
        <p:spPr>
          <a:xfrm>
            <a:off x="310666" y="4597504"/>
            <a:ext cx="1400011" cy="2539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86B9D1C-187C-3D0C-4804-8A060B0CDD1F}"/>
              </a:ext>
            </a:extLst>
          </p:cNvPr>
          <p:cNvSpPr txBox="1"/>
          <p:nvPr/>
        </p:nvSpPr>
        <p:spPr>
          <a:xfrm>
            <a:off x="171451" y="1173016"/>
            <a:ext cx="3727888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erson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p1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杰克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lang="en-US" altLang="zh-CN" sz="1200">
                <a:solidFill>
                  <a:srgbClr val="871094"/>
                </a:solidFill>
                <a:latin typeface="Arial Unicode MS"/>
                <a:ea typeface="JetBrains Mono"/>
              </a:rPr>
              <a:t>age </a:t>
            </a:r>
            <a:r>
              <a:rPr lang="en-US" altLang="zh-CN" sz="1200">
                <a:latin typeface="Arial Unicode MS"/>
                <a:ea typeface="JetBrains Mono"/>
              </a:rPr>
              <a:t>= 24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erson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的对象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erson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p2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erson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lang="zh-CN" altLang="en-US" sz="1200">
                <a:solidFill>
                  <a:srgbClr val="067D17"/>
                </a:solidFill>
                <a:latin typeface="Arial Unicode MS"/>
                <a:ea typeface="JetBrains Mono"/>
              </a:rPr>
              <a:t>露丝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lang="en-US" altLang="zh-CN" sz="1200">
                <a:solidFill>
                  <a:srgbClr val="871094"/>
                </a:solidFill>
                <a:latin typeface="Arial Unicode MS"/>
                <a:ea typeface="JetBrains Mono"/>
              </a:rPr>
              <a:t>age </a:t>
            </a:r>
            <a:r>
              <a:rPr lang="en-US" altLang="zh-CN" sz="1200">
                <a:latin typeface="Arial Unicode MS"/>
                <a:ea typeface="JetBrains Mono"/>
              </a:rPr>
              <a:t>= 20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lang="en-US" altLang="zh-CN" sz="1200">
                <a:solidFill>
                  <a:srgbClr val="871094"/>
                </a:solidFill>
                <a:latin typeface="Arial Unicode MS"/>
                <a:ea typeface="JetBrains Mono"/>
              </a:rPr>
              <a:t>age </a:t>
            </a:r>
            <a:r>
              <a:rPr lang="en-US" altLang="zh-CN" sz="1200">
                <a:latin typeface="Arial Unicode MS"/>
                <a:ea typeface="JetBrains Mono"/>
              </a:rPr>
              <a:t>= 26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lang="en-US" altLang="zh-CN" sz="1200">
                <a:solidFill>
                  <a:srgbClr val="000000"/>
                </a:solidFill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lang="en-US" altLang="zh-CN" sz="1200">
                <a:solidFill>
                  <a:srgbClr val="871094"/>
                </a:solidFill>
                <a:latin typeface="Arial Unicode MS"/>
                <a:ea typeface="JetBrains Mono"/>
              </a:rPr>
              <a:t>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20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>
              <a:defRPr/>
            </a:pPr>
            <a:r>
              <a:rPr lang="en-US" altLang="zh-CN" sz="1200" i="1">
                <a:solidFill>
                  <a:srgbClr val="0A8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>
                <a:solidFill>
                  <a:srgbClr val="080808"/>
                </a:solidFill>
                <a:latin typeface="Arial Unicode MS"/>
              </a:rPr>
              <a:t>Person p3 = p1;</a:t>
            </a:r>
          </a:p>
          <a:p>
            <a:pPr>
              <a:defRPr/>
            </a:pPr>
            <a:r>
              <a:rPr lang="en-US" altLang="zh-CN" sz="1200">
                <a:solidFill>
                  <a:srgbClr val="080808"/>
                </a:solidFill>
                <a:latin typeface="Arial Unicode MS"/>
              </a:rPr>
              <a:t>    p3.</a:t>
            </a:r>
            <a:r>
              <a:rPr lang="en-US" altLang="zh-CN" sz="1200">
                <a:solidFill>
                  <a:srgbClr val="871094"/>
                </a:solidFill>
                <a:latin typeface="Arial Unicode MS"/>
              </a:rPr>
              <a:t>age </a:t>
            </a:r>
            <a:r>
              <a:rPr lang="en-US" altLang="zh-CN" sz="1200">
                <a:solidFill>
                  <a:srgbClr val="080808"/>
                </a:solidFill>
                <a:latin typeface="Arial Unicode MS"/>
              </a:rPr>
              <a:t>= 28;</a:t>
            </a: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i="1">
                <a:solidFill>
                  <a:srgbClr val="0A8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zh-CN" altLang="zh-CN" sz="120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FA4089F-76A8-1F80-A4D7-B2268ED23220}"/>
              </a:ext>
            </a:extLst>
          </p:cNvPr>
          <p:cNvSpPr txBox="1"/>
          <p:nvPr/>
        </p:nvSpPr>
        <p:spPr>
          <a:xfrm>
            <a:off x="4076517" y="2699504"/>
            <a:ext cx="1425035" cy="12234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p3:0x3344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p2:0x8899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p1:0x3344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043E4D-3F6B-5B30-67C9-E4B02C7139B4}"/>
              </a:ext>
            </a:extLst>
          </p:cNvPr>
          <p:cNvSpPr/>
          <p:nvPr/>
        </p:nvSpPr>
        <p:spPr>
          <a:xfrm>
            <a:off x="6834546" y="2773750"/>
            <a:ext cx="1599395" cy="1317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7B2B95-8726-BBCB-1C4E-2E9E4D0075A2}"/>
              </a:ext>
            </a:extLst>
          </p:cNvPr>
          <p:cNvSpPr txBox="1"/>
          <p:nvPr/>
        </p:nvSpPr>
        <p:spPr>
          <a:xfrm>
            <a:off x="6888450" y="2975705"/>
            <a:ext cx="1324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name: null</a:t>
            </a:r>
          </a:p>
          <a:p>
            <a:pPr algn="l"/>
            <a:r>
              <a:rPr lang="en-US" altLang="zh-CN" sz="1400"/>
              <a:t>age: 0</a:t>
            </a:r>
          </a:p>
          <a:p>
            <a:pPr algn="l"/>
            <a:r>
              <a:rPr lang="en-US" altLang="zh-CN" sz="1400"/>
              <a:t>gender: 0</a:t>
            </a:r>
            <a:endParaRPr lang="zh-CN" altLang="en-US" sz="14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DCF31B-1F6D-A8F8-362F-6A8A31E0AACC}"/>
              </a:ext>
            </a:extLst>
          </p:cNvPr>
          <p:cNvCxnSpPr/>
          <p:nvPr/>
        </p:nvCxnSpPr>
        <p:spPr>
          <a:xfrm>
            <a:off x="6834546" y="2699504"/>
            <a:ext cx="0" cy="7424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DCD53C-9D5C-BB74-4B27-C30A2321BD18}"/>
              </a:ext>
            </a:extLst>
          </p:cNvPr>
          <p:cNvSpPr txBox="1"/>
          <p:nvPr/>
        </p:nvSpPr>
        <p:spPr>
          <a:xfrm>
            <a:off x="6834546" y="2441864"/>
            <a:ext cx="12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0x3344</a:t>
            </a:r>
            <a:endParaRPr lang="zh-CN" altLang="en-US" sz="14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AA5B4A8-EF76-5809-64AD-217A125835CE}"/>
              </a:ext>
            </a:extLst>
          </p:cNvPr>
          <p:cNvCxnSpPr>
            <a:cxnSpLocks/>
          </p:cNvCxnSpPr>
          <p:nvPr/>
        </p:nvCxnSpPr>
        <p:spPr>
          <a:xfrm flipV="1">
            <a:off x="4904509" y="2773750"/>
            <a:ext cx="1841559" cy="84228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F86E93A-EA30-E39B-48E3-F72EB42778B0}"/>
              </a:ext>
            </a:extLst>
          </p:cNvPr>
          <p:cNvSpPr txBox="1"/>
          <p:nvPr/>
        </p:nvSpPr>
        <p:spPr>
          <a:xfrm>
            <a:off x="7876737" y="2975705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杰克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514D9-2098-45DE-796F-0D3E4E7481FE}"/>
              </a:ext>
            </a:extLst>
          </p:cNvPr>
          <p:cNvSpPr txBox="1"/>
          <p:nvPr/>
        </p:nvSpPr>
        <p:spPr>
          <a:xfrm>
            <a:off x="7590153" y="3198131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24</a:t>
            </a:r>
            <a:endParaRPr lang="zh-CN" altLang="en-US" sz="14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CB8CBC-6373-45C1-3F7E-CEA9101E173D}"/>
              </a:ext>
            </a:extLst>
          </p:cNvPr>
          <p:cNvCxnSpPr>
            <a:stCxn id="10" idx="0"/>
          </p:cNvCxnSpPr>
          <p:nvPr/>
        </p:nvCxnSpPr>
        <p:spPr>
          <a:xfrm>
            <a:off x="7550704" y="2975705"/>
            <a:ext cx="211305" cy="30777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4B49C0-644D-254A-FF47-2E49123EEFFB}"/>
              </a:ext>
            </a:extLst>
          </p:cNvPr>
          <p:cNvCxnSpPr/>
          <p:nvPr/>
        </p:nvCxnSpPr>
        <p:spPr>
          <a:xfrm>
            <a:off x="7367155" y="3283482"/>
            <a:ext cx="183549" cy="114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DFD6046-5A6A-8654-1073-053B2DDBC00C}"/>
              </a:ext>
            </a:extLst>
          </p:cNvPr>
          <p:cNvSpPr/>
          <p:nvPr/>
        </p:nvSpPr>
        <p:spPr>
          <a:xfrm>
            <a:off x="6772935" y="1063637"/>
            <a:ext cx="1625241" cy="1317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574EBC-67FE-1900-800A-D433C2807295}"/>
              </a:ext>
            </a:extLst>
          </p:cNvPr>
          <p:cNvSpPr txBox="1"/>
          <p:nvPr/>
        </p:nvSpPr>
        <p:spPr>
          <a:xfrm>
            <a:off x="6826839" y="1265592"/>
            <a:ext cx="1324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name: null</a:t>
            </a:r>
          </a:p>
          <a:p>
            <a:pPr algn="l"/>
            <a:r>
              <a:rPr lang="en-US" altLang="zh-CN" sz="1400"/>
              <a:t>age: 0</a:t>
            </a:r>
          </a:p>
          <a:p>
            <a:pPr algn="l"/>
            <a:r>
              <a:rPr lang="en-US" altLang="zh-CN" sz="1400"/>
              <a:t>gender: 0</a:t>
            </a:r>
            <a:endParaRPr lang="zh-CN" altLang="en-US" sz="140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CC1C94C-5E71-E8E3-94A0-090A3C741E8D}"/>
              </a:ext>
            </a:extLst>
          </p:cNvPr>
          <p:cNvCxnSpPr/>
          <p:nvPr/>
        </p:nvCxnSpPr>
        <p:spPr>
          <a:xfrm>
            <a:off x="6746068" y="946106"/>
            <a:ext cx="0" cy="1175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D121DA1-E096-A433-2356-11FEAD5E8F1C}"/>
              </a:ext>
            </a:extLst>
          </p:cNvPr>
          <p:cNvSpPr txBox="1"/>
          <p:nvPr/>
        </p:nvSpPr>
        <p:spPr>
          <a:xfrm>
            <a:off x="6746068" y="706582"/>
            <a:ext cx="128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0x8899</a:t>
            </a:r>
            <a:endParaRPr lang="zh-CN" altLang="en-US" sz="140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270506D-D6F5-D901-91DB-1477EB26391C}"/>
              </a:ext>
            </a:extLst>
          </p:cNvPr>
          <p:cNvCxnSpPr/>
          <p:nvPr/>
        </p:nvCxnSpPr>
        <p:spPr>
          <a:xfrm flipV="1">
            <a:off x="4904509" y="1063637"/>
            <a:ext cx="1868426" cy="221984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DCE5DC6-A315-68CC-2BBE-F0038A53B0F5}"/>
              </a:ext>
            </a:extLst>
          </p:cNvPr>
          <p:cNvSpPr txBox="1"/>
          <p:nvPr/>
        </p:nvSpPr>
        <p:spPr>
          <a:xfrm>
            <a:off x="7837547" y="1261033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露丝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10B2E-CC1F-F955-7CC5-E110EF5A7079}"/>
              </a:ext>
            </a:extLst>
          </p:cNvPr>
          <p:cNvSpPr txBox="1"/>
          <p:nvPr/>
        </p:nvSpPr>
        <p:spPr>
          <a:xfrm>
            <a:off x="7550963" y="1483459"/>
            <a:ext cx="6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20</a:t>
            </a:r>
            <a:endParaRPr lang="zh-CN" altLang="en-US" sz="140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48DCDCA-6F1D-2D53-DB46-4FDACB065289}"/>
              </a:ext>
            </a:extLst>
          </p:cNvPr>
          <p:cNvCxnSpPr/>
          <p:nvPr/>
        </p:nvCxnSpPr>
        <p:spPr>
          <a:xfrm>
            <a:off x="7511514" y="1261033"/>
            <a:ext cx="211305" cy="30777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6F2604B-3B59-1AD3-5CD3-F10CDC3F77C3}"/>
              </a:ext>
            </a:extLst>
          </p:cNvPr>
          <p:cNvCxnSpPr/>
          <p:nvPr/>
        </p:nvCxnSpPr>
        <p:spPr>
          <a:xfrm>
            <a:off x="7327965" y="1568810"/>
            <a:ext cx="183549" cy="114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FE34EF7-DB67-2784-8773-8B49A2CEB241}"/>
              </a:ext>
            </a:extLst>
          </p:cNvPr>
          <p:cNvCxnSpPr>
            <a:stCxn id="15" idx="1"/>
          </p:cNvCxnSpPr>
          <p:nvPr/>
        </p:nvCxnSpPr>
        <p:spPr>
          <a:xfrm>
            <a:off x="7590153" y="3352020"/>
            <a:ext cx="444393" cy="4580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FF55739-3D31-A0BC-31B6-9F206755856D}"/>
              </a:ext>
            </a:extLst>
          </p:cNvPr>
          <p:cNvSpPr txBox="1"/>
          <p:nvPr/>
        </p:nvSpPr>
        <p:spPr>
          <a:xfrm>
            <a:off x="7989550" y="3272161"/>
            <a:ext cx="444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26</a:t>
            </a:r>
            <a:endParaRPr lang="zh-CN" altLang="en-US" sz="14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765622-7277-6076-6EFC-FECEF026DCA8}"/>
              </a:ext>
            </a:extLst>
          </p:cNvPr>
          <p:cNvCxnSpPr/>
          <p:nvPr/>
        </p:nvCxnSpPr>
        <p:spPr>
          <a:xfrm flipV="1">
            <a:off x="4904509" y="2773750"/>
            <a:ext cx="1766455" cy="20195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F7F2A80-B4E1-B4D9-A19B-2F51BD07DB1A}"/>
              </a:ext>
            </a:extLst>
          </p:cNvPr>
          <p:cNvCxnSpPr>
            <a:cxnSpLocks/>
          </p:cNvCxnSpPr>
          <p:nvPr/>
        </p:nvCxnSpPr>
        <p:spPr>
          <a:xfrm>
            <a:off x="8088118" y="3296270"/>
            <a:ext cx="222196" cy="30777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33D8304-DD09-C0F7-2699-9DD713C0ACA8}"/>
              </a:ext>
            </a:extLst>
          </p:cNvPr>
          <p:cNvSpPr txBox="1"/>
          <p:nvPr/>
        </p:nvSpPr>
        <p:spPr>
          <a:xfrm>
            <a:off x="8088117" y="3579938"/>
            <a:ext cx="42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28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7199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对象调用方法的过程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51B46F-DBDA-6BCA-EBBF-B78FA607860E}"/>
              </a:ext>
            </a:extLst>
          </p:cNvPr>
          <p:cNvGrpSpPr>
            <a:grpSpLocks/>
          </p:cNvGrpSpPr>
          <p:nvPr/>
        </p:nvGrpSpPr>
        <p:grpSpPr bwMode="auto">
          <a:xfrm>
            <a:off x="6064408" y="600398"/>
            <a:ext cx="3023321" cy="4156012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A8DCA8-5179-192F-16D3-786BA384DE5F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0208" name="TextBox 2">
              <a:extLst>
                <a:ext uri="{FF2B5EF4-FFF2-40B4-BE49-F238E27FC236}">
                  <a16:creationId xmlns:a16="http://schemas.microsoft.com/office/drawing/2014/main" id="{7CA491F0-FED1-4DA0-3E80-3E5CF126E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3698" y="4459518"/>
              <a:ext cx="936625" cy="4624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B819B6-79DD-6A83-75D7-0D399649AFAE}"/>
              </a:ext>
            </a:extLst>
          </p:cNvPr>
          <p:cNvGrpSpPr>
            <a:grpSpLocks/>
          </p:cNvGrpSpPr>
          <p:nvPr/>
        </p:nvGrpSpPr>
        <p:grpSpPr bwMode="auto">
          <a:xfrm>
            <a:off x="4471910" y="592373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C9B895-B566-0263-DF59-ECB6AB145762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0203" name="TextBox 2">
              <a:extLst>
                <a:ext uri="{FF2B5EF4-FFF2-40B4-BE49-F238E27FC236}">
                  <a16:creationId xmlns:a16="http://schemas.microsoft.com/office/drawing/2014/main" id="{1A11FBF3-4210-03D4-C93D-30B42F14A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581492E-D5C0-DA9C-3326-4548CA3011A8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06541A5-E3BF-EE77-BE9F-8D877CD2A61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9F1EE24-9F41-4ADB-B08D-2FDD103DB56C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FF02F677-3C93-DBFB-8958-BFB0C787FBB2}"/>
              </a:ext>
            </a:extLst>
          </p:cNvPr>
          <p:cNvSpPr txBox="1"/>
          <p:nvPr/>
        </p:nvSpPr>
        <p:spPr>
          <a:xfrm>
            <a:off x="140139" y="1590334"/>
            <a:ext cx="4001973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Person p1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Person();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>
              <a:defRPr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lang="zh-CN" altLang="en-US" sz="120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杰克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lang="en-US" altLang="zh-CN" sz="1200">
                <a:solidFill>
                  <a:srgbClr val="1750EB"/>
                </a:solidFill>
                <a:latin typeface="Arial Unicode MS"/>
                <a:ea typeface="JetBrains Mono"/>
              </a:rPr>
              <a:t>24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gender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.eat();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>
              <a:defRPr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.sleep(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.interests(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编程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i="1">
                <a:solidFill>
                  <a:srgbClr val="0A8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zh-CN" altLang="zh-CN" sz="120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29883969-6EF1-AD23-C89D-E3CB243DE4B0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8E0BC6-0826-76B0-0B07-519FBBA10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4F94ADA-1256-A32E-7A6D-3EB46413437A}"/>
              </a:ext>
            </a:extLst>
          </p:cNvPr>
          <p:cNvSpPr txBox="1"/>
          <p:nvPr/>
        </p:nvSpPr>
        <p:spPr>
          <a:xfrm>
            <a:off x="4523178" y="3077013"/>
            <a:ext cx="1400011" cy="10618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args: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p1:0x12ab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info:”</a:t>
            </a:r>
            <a:r>
              <a:rPr lang="zh-CN" altLang="en-US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我的爱好是编程</a:t>
            </a: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”</a:t>
            </a: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E60D364-00C7-795C-9273-A36FC29022B6}"/>
              </a:ext>
            </a:extLst>
          </p:cNvPr>
          <p:cNvSpPr txBox="1"/>
          <p:nvPr/>
        </p:nvSpPr>
        <p:spPr>
          <a:xfrm>
            <a:off x="4527050" y="1886036"/>
            <a:ext cx="1400011" cy="4154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sleep()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hour:6</a:t>
            </a: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BA3D01-392D-93FF-4370-9C402B624515}"/>
              </a:ext>
            </a:extLst>
          </p:cNvPr>
          <p:cNvSpPr/>
          <p:nvPr/>
        </p:nvSpPr>
        <p:spPr>
          <a:xfrm>
            <a:off x="6868391" y="2971800"/>
            <a:ext cx="1356985" cy="11014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6A8B24A-2EB3-D9BF-3447-34C0675E3CCF}"/>
              </a:ext>
            </a:extLst>
          </p:cNvPr>
          <p:cNvCxnSpPr/>
          <p:nvPr/>
        </p:nvCxnSpPr>
        <p:spPr>
          <a:xfrm>
            <a:off x="6868391" y="2826327"/>
            <a:ext cx="0" cy="14547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BBD6E47-AD3A-D7CA-8357-E6654BDEBF18}"/>
              </a:ext>
            </a:extLst>
          </p:cNvPr>
          <p:cNvSpPr txBox="1"/>
          <p:nvPr/>
        </p:nvSpPr>
        <p:spPr>
          <a:xfrm>
            <a:off x="6772085" y="2571750"/>
            <a:ext cx="803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0x12ab</a:t>
            </a:r>
            <a:endParaRPr lang="zh-CN" altLang="en-US" sz="14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73677C-270F-9742-3C1C-4D4845B4B88C}"/>
              </a:ext>
            </a:extLst>
          </p:cNvPr>
          <p:cNvCxnSpPr/>
          <p:nvPr/>
        </p:nvCxnSpPr>
        <p:spPr>
          <a:xfrm flipV="1">
            <a:off x="5340927" y="2971800"/>
            <a:ext cx="1527464" cy="72736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23B7C22-1741-6DCC-474F-157B4D952DBA}"/>
              </a:ext>
            </a:extLst>
          </p:cNvPr>
          <p:cNvSpPr txBox="1"/>
          <p:nvPr/>
        </p:nvSpPr>
        <p:spPr>
          <a:xfrm>
            <a:off x="6868390" y="3077013"/>
            <a:ext cx="1289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name: null</a:t>
            </a:r>
          </a:p>
          <a:p>
            <a:pPr algn="l"/>
            <a:r>
              <a:rPr lang="en-US" altLang="zh-CN" sz="1400"/>
              <a:t>age: 0</a:t>
            </a:r>
          </a:p>
          <a:p>
            <a:pPr algn="l"/>
            <a:r>
              <a:rPr lang="en-US" altLang="zh-CN" sz="1400"/>
              <a:t>gender: 0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5A002CF-4E6C-ED0E-92FD-2F07D1EB76A0}"/>
              </a:ext>
            </a:extLst>
          </p:cNvPr>
          <p:cNvCxnSpPr>
            <a:stCxn id="22" idx="0"/>
          </p:cNvCxnSpPr>
          <p:nvPr/>
        </p:nvCxnSpPr>
        <p:spPr>
          <a:xfrm>
            <a:off x="7513061" y="3077013"/>
            <a:ext cx="259339" cy="27925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B67E1BC-2D2B-C132-FE38-1220D4801B13}"/>
              </a:ext>
            </a:extLst>
          </p:cNvPr>
          <p:cNvSpPr txBox="1"/>
          <p:nvPr/>
        </p:nvSpPr>
        <p:spPr>
          <a:xfrm>
            <a:off x="7886700" y="3077013"/>
            <a:ext cx="61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杰克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2EABD17-53AF-C366-D974-8FBB2BEBF249}"/>
              </a:ext>
            </a:extLst>
          </p:cNvPr>
          <p:cNvCxnSpPr>
            <a:cxnSpLocks/>
          </p:cNvCxnSpPr>
          <p:nvPr/>
        </p:nvCxnSpPr>
        <p:spPr>
          <a:xfrm>
            <a:off x="7292285" y="3321851"/>
            <a:ext cx="224580" cy="2006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8C6A9CD-1E05-F79B-2F0A-9891CEBE0E4A}"/>
              </a:ext>
            </a:extLst>
          </p:cNvPr>
          <p:cNvSpPr txBox="1"/>
          <p:nvPr/>
        </p:nvSpPr>
        <p:spPr>
          <a:xfrm>
            <a:off x="7559822" y="3272869"/>
            <a:ext cx="61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24</a:t>
            </a:r>
            <a:endParaRPr lang="zh-CN" altLang="en-US" sz="140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91E9BA1-083F-F941-153D-5434CFF6F9C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568099" y="3619401"/>
            <a:ext cx="156870" cy="7142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A4C99EB-6F10-0ECF-A54A-BA9B89FD4210}"/>
              </a:ext>
            </a:extLst>
          </p:cNvPr>
          <p:cNvSpPr txBox="1"/>
          <p:nvPr/>
        </p:nvSpPr>
        <p:spPr>
          <a:xfrm>
            <a:off x="7724969" y="3536936"/>
            <a:ext cx="61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男</a:t>
            </a:r>
          </a:p>
        </p:txBody>
      </p:sp>
      <p:sp>
        <p:nvSpPr>
          <p:cNvPr id="50176" name="TextBox 3">
            <a:extLst>
              <a:ext uri="{FF2B5EF4-FFF2-40B4-BE49-F238E27FC236}">
                <a16:creationId xmlns:a16="http://schemas.microsoft.com/office/drawing/2014/main" id="{0AC918AA-8B04-DB14-B9FD-C4B8151B4CC5}"/>
              </a:ext>
            </a:extLst>
          </p:cNvPr>
          <p:cNvSpPr txBox="1"/>
          <p:nvPr/>
        </p:nvSpPr>
        <p:spPr>
          <a:xfrm>
            <a:off x="4508325" y="2582913"/>
            <a:ext cx="1400011" cy="2539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eat()</a:t>
            </a: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50178" name="乘号 50177">
            <a:extLst>
              <a:ext uri="{FF2B5EF4-FFF2-40B4-BE49-F238E27FC236}">
                <a16:creationId xmlns:a16="http://schemas.microsoft.com/office/drawing/2014/main" id="{BED16613-5029-EE43-6B60-3F6C39CA4A82}"/>
              </a:ext>
            </a:extLst>
          </p:cNvPr>
          <p:cNvSpPr/>
          <p:nvPr/>
        </p:nvSpPr>
        <p:spPr>
          <a:xfrm>
            <a:off x="4229100" y="2590192"/>
            <a:ext cx="323647" cy="299244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79" name="乘号 50178">
            <a:extLst>
              <a:ext uri="{FF2B5EF4-FFF2-40B4-BE49-F238E27FC236}">
                <a16:creationId xmlns:a16="http://schemas.microsoft.com/office/drawing/2014/main" id="{498696ED-6026-BD0A-53D9-3FEE9ACB2378}"/>
              </a:ext>
            </a:extLst>
          </p:cNvPr>
          <p:cNvSpPr/>
          <p:nvPr/>
        </p:nvSpPr>
        <p:spPr>
          <a:xfrm>
            <a:off x="4241411" y="1943071"/>
            <a:ext cx="323647" cy="299244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80" name="TextBox 3">
            <a:extLst>
              <a:ext uri="{FF2B5EF4-FFF2-40B4-BE49-F238E27FC236}">
                <a16:creationId xmlns:a16="http://schemas.microsoft.com/office/drawing/2014/main" id="{6B5A1D62-727F-B9F4-FD4C-3C481BD53901}"/>
              </a:ext>
            </a:extLst>
          </p:cNvPr>
          <p:cNvSpPr txBox="1"/>
          <p:nvPr/>
        </p:nvSpPr>
        <p:spPr>
          <a:xfrm>
            <a:off x="331448" y="4470546"/>
            <a:ext cx="1400011" cy="2539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50181" name="TextBox 3">
            <a:extLst>
              <a:ext uri="{FF2B5EF4-FFF2-40B4-BE49-F238E27FC236}">
                <a16:creationId xmlns:a16="http://schemas.microsoft.com/office/drawing/2014/main" id="{46600C95-9BB7-6D30-14C2-2A01CA0A18EF}"/>
              </a:ext>
            </a:extLst>
          </p:cNvPr>
          <p:cNvSpPr txBox="1"/>
          <p:nvPr/>
        </p:nvSpPr>
        <p:spPr>
          <a:xfrm>
            <a:off x="4516224" y="1053584"/>
            <a:ext cx="1400011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interests()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hobby:</a:t>
            </a:r>
            <a:r>
              <a:rPr lang="zh-CN" altLang="en-US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编程</a:t>
            </a:r>
            <a:endParaRPr lang="en-US" altLang="zh-CN" sz="1050" b="1" kern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info:”</a:t>
            </a:r>
            <a:r>
              <a:rPr lang="zh-CN" altLang="en-US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我的爱好是编程</a:t>
            </a: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”</a:t>
            </a: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50182" name="乘号 50181">
            <a:extLst>
              <a:ext uri="{FF2B5EF4-FFF2-40B4-BE49-F238E27FC236}">
                <a16:creationId xmlns:a16="http://schemas.microsoft.com/office/drawing/2014/main" id="{878A1E55-6485-2C48-7AC7-D39626A26291}"/>
              </a:ext>
            </a:extLst>
          </p:cNvPr>
          <p:cNvSpPr/>
          <p:nvPr/>
        </p:nvSpPr>
        <p:spPr>
          <a:xfrm>
            <a:off x="4229099" y="1246194"/>
            <a:ext cx="323647" cy="299244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2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80DA829-57E2-39BF-B326-903C306F4A39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对象数组内存解析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94A09F-94A5-7831-0344-D3DD049C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3F9B20-FAA2-E76D-13DA-A48F6356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25A38A-0F72-7003-943E-8F9E6C0A79E2}"/>
              </a:ext>
            </a:extLst>
          </p:cNvPr>
          <p:cNvGrpSpPr>
            <a:grpSpLocks/>
          </p:cNvGrpSpPr>
          <p:nvPr/>
        </p:nvGrpSpPr>
        <p:grpSpPr bwMode="auto">
          <a:xfrm>
            <a:off x="5515768" y="587054"/>
            <a:ext cx="3459956" cy="4156012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6FE6A2-A7FF-8159-A13A-FCE697BEF36E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7823A0CF-5498-F3F1-B8A7-9107FFE7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3698" y="4459518"/>
              <a:ext cx="936625" cy="4624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78AF12F-4575-4E15-9083-644BE280D9FF}"/>
              </a:ext>
            </a:extLst>
          </p:cNvPr>
          <p:cNvGrpSpPr>
            <a:grpSpLocks/>
          </p:cNvGrpSpPr>
          <p:nvPr/>
        </p:nvGrpSpPr>
        <p:grpSpPr bwMode="auto">
          <a:xfrm>
            <a:off x="3923270" y="579029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4CDCA5-F48C-C134-03F4-A86408C280FE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FAE30374-B474-D825-40C5-0A3825D21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3E64F90-328E-A84F-8638-A88CEABD2CFD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52CD806-D243-B813-2DA4-142383431DA7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51DD08D-8CDC-D932-C3D1-21FF43416C08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BA33119B-3628-6FFE-5C78-285AA051F3C0}"/>
              </a:ext>
            </a:extLst>
          </p:cNvPr>
          <p:cNvSpPr txBox="1"/>
          <p:nvPr/>
        </p:nvSpPr>
        <p:spPr>
          <a:xfrm>
            <a:off x="168276" y="1181883"/>
            <a:ext cx="3577874" cy="29546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Student[]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Student[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 &lt;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i++)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[i]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Student();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].number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].state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].score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78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zh-CN" altLang="zh-CN" sz="120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7AB8B51-6FB0-542F-1F39-34A2AD09FD67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7C3F6BA-9553-6480-67AE-B3D6C689E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D6F4728-F62F-E3DB-43E9-FA20AC54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916AFCF5-51DF-7B13-1706-D90820D1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1E97F102-C36F-8467-9863-FE1CBC7522C6}"/>
              </a:ext>
            </a:extLst>
          </p:cNvPr>
          <p:cNvSpPr txBox="1"/>
          <p:nvPr/>
        </p:nvSpPr>
        <p:spPr>
          <a:xfrm>
            <a:off x="3977733" y="2922301"/>
            <a:ext cx="1400011" cy="5770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stus:0x12ab</a:t>
            </a:r>
          </a:p>
        </p:txBody>
      </p:sp>
      <p:graphicFrame>
        <p:nvGraphicFramePr>
          <p:cNvPr id="16" name="表格 19">
            <a:extLst>
              <a:ext uri="{FF2B5EF4-FFF2-40B4-BE49-F238E27FC236}">
                <a16:creationId xmlns:a16="http://schemas.microsoft.com/office/drawing/2014/main" id="{28E83D98-37CD-2F11-44B8-4920932B3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81329"/>
              </p:ext>
            </p:extLst>
          </p:nvPr>
        </p:nvGraphicFramePr>
        <p:xfrm>
          <a:off x="6324600" y="3660965"/>
          <a:ext cx="2400624" cy="400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208">
                  <a:extLst>
                    <a:ext uri="{9D8B030D-6E8A-4147-A177-3AD203B41FA5}">
                      <a16:colId xmlns:a16="http://schemas.microsoft.com/office/drawing/2014/main" val="550201762"/>
                    </a:ext>
                  </a:extLst>
                </a:gridCol>
                <a:gridCol w="800208">
                  <a:extLst>
                    <a:ext uri="{9D8B030D-6E8A-4147-A177-3AD203B41FA5}">
                      <a16:colId xmlns:a16="http://schemas.microsoft.com/office/drawing/2014/main" val="182961763"/>
                    </a:ext>
                  </a:extLst>
                </a:gridCol>
                <a:gridCol w="800208">
                  <a:extLst>
                    <a:ext uri="{9D8B030D-6E8A-4147-A177-3AD203B41FA5}">
                      <a16:colId xmlns:a16="http://schemas.microsoft.com/office/drawing/2014/main" val="2120732204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582528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EFCBBCA-8B46-198D-E3EB-931E5BBBA5A9}"/>
              </a:ext>
            </a:extLst>
          </p:cNvPr>
          <p:cNvCxnSpPr/>
          <p:nvPr/>
        </p:nvCxnSpPr>
        <p:spPr>
          <a:xfrm>
            <a:off x="6234545" y="3553691"/>
            <a:ext cx="90055" cy="1072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B8D71E-71C3-5989-78C2-E0F7C1B06589}"/>
              </a:ext>
            </a:extLst>
          </p:cNvPr>
          <p:cNvSpPr txBox="1"/>
          <p:nvPr/>
        </p:nvSpPr>
        <p:spPr>
          <a:xfrm>
            <a:off x="5590308" y="3291633"/>
            <a:ext cx="8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0x12ab</a:t>
            </a:r>
            <a:endParaRPr lang="zh-CN" altLang="en-US" sz="14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E98D22A-8BDB-04BC-EBD7-7D6C79C43903}"/>
              </a:ext>
            </a:extLst>
          </p:cNvPr>
          <p:cNvCxnSpPr/>
          <p:nvPr/>
        </p:nvCxnSpPr>
        <p:spPr>
          <a:xfrm>
            <a:off x="4935682" y="3397827"/>
            <a:ext cx="1388918" cy="2631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A17570A-4DCB-1AB1-927D-CB0F9AE31C5B}"/>
              </a:ext>
            </a:extLst>
          </p:cNvPr>
          <p:cNvSpPr/>
          <p:nvPr/>
        </p:nvSpPr>
        <p:spPr>
          <a:xfrm>
            <a:off x="5601438" y="1931311"/>
            <a:ext cx="876337" cy="8863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2BF88E-A5ED-7757-2A32-E97C6277DF92}"/>
              </a:ext>
            </a:extLst>
          </p:cNvPr>
          <p:cNvSpPr txBox="1"/>
          <p:nvPr/>
        </p:nvSpPr>
        <p:spPr>
          <a:xfrm>
            <a:off x="5442698" y="1561931"/>
            <a:ext cx="810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0x8899</a:t>
            </a:r>
            <a:endParaRPr lang="zh-CN" altLang="en-US" sz="140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7570AAA-78C8-97B5-CA69-9AD6A2579147}"/>
              </a:ext>
            </a:extLst>
          </p:cNvPr>
          <p:cNvCxnSpPr/>
          <p:nvPr/>
        </p:nvCxnSpPr>
        <p:spPr>
          <a:xfrm>
            <a:off x="6456653" y="3660965"/>
            <a:ext cx="181112" cy="20005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16747F0-F40A-928F-FCA3-7CCEC456151F}"/>
              </a:ext>
            </a:extLst>
          </p:cNvPr>
          <p:cNvSpPr txBox="1"/>
          <p:nvPr/>
        </p:nvSpPr>
        <p:spPr>
          <a:xfrm>
            <a:off x="6234546" y="3861020"/>
            <a:ext cx="789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0x8899</a:t>
            </a:r>
            <a:endParaRPr lang="zh-CN" altLang="en-US" sz="120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FB6BE64-A03F-1C6E-5333-B93C98921CE2}"/>
              </a:ext>
            </a:extLst>
          </p:cNvPr>
          <p:cNvCxnSpPr>
            <a:cxnSpLocks/>
          </p:cNvCxnSpPr>
          <p:nvPr/>
        </p:nvCxnSpPr>
        <p:spPr>
          <a:xfrm flipH="1" flipV="1">
            <a:off x="5630141" y="2030391"/>
            <a:ext cx="1258657" cy="163057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5152112-9D38-C802-0837-47D7D7EABBA7}"/>
              </a:ext>
            </a:extLst>
          </p:cNvPr>
          <p:cNvSpPr txBox="1"/>
          <p:nvPr/>
        </p:nvSpPr>
        <p:spPr>
          <a:xfrm>
            <a:off x="5582012" y="2030391"/>
            <a:ext cx="87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number:1</a:t>
            </a:r>
          </a:p>
          <a:p>
            <a:pPr algn="l"/>
            <a:r>
              <a:rPr lang="en-US" altLang="zh-CN" sz="1200"/>
              <a:t>state:5</a:t>
            </a:r>
          </a:p>
          <a:p>
            <a:pPr algn="l"/>
            <a:r>
              <a:rPr lang="en-US" altLang="zh-CN" sz="1200"/>
              <a:t>score:78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0812D7-420C-30F4-60F6-AB647595C7B5}"/>
              </a:ext>
            </a:extLst>
          </p:cNvPr>
          <p:cNvSpPr/>
          <p:nvPr/>
        </p:nvSpPr>
        <p:spPr>
          <a:xfrm>
            <a:off x="7303489" y="1181883"/>
            <a:ext cx="876337" cy="8863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BAB701-7536-A991-8E07-E8E8E33C524B}"/>
              </a:ext>
            </a:extLst>
          </p:cNvPr>
          <p:cNvSpPr txBox="1"/>
          <p:nvPr/>
        </p:nvSpPr>
        <p:spPr>
          <a:xfrm>
            <a:off x="7273672" y="1280963"/>
            <a:ext cx="87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number:0</a:t>
            </a:r>
          </a:p>
          <a:p>
            <a:pPr algn="l"/>
            <a:r>
              <a:rPr lang="en-US" altLang="zh-CN" sz="1200"/>
              <a:t>state:0</a:t>
            </a:r>
          </a:p>
          <a:p>
            <a:pPr algn="l"/>
            <a:r>
              <a:rPr lang="en-US" altLang="zh-CN" sz="1200"/>
              <a:t>score:0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1D5059-A5AA-613E-9FA3-9D35B2E6B8A9}"/>
              </a:ext>
            </a:extLst>
          </p:cNvPr>
          <p:cNvSpPr/>
          <p:nvPr/>
        </p:nvSpPr>
        <p:spPr>
          <a:xfrm>
            <a:off x="8018646" y="2387430"/>
            <a:ext cx="876337" cy="8863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C7BC096-3767-1091-000D-9C2C7A934991}"/>
              </a:ext>
            </a:extLst>
          </p:cNvPr>
          <p:cNvSpPr txBox="1"/>
          <p:nvPr/>
        </p:nvSpPr>
        <p:spPr>
          <a:xfrm>
            <a:off x="7988829" y="2486510"/>
            <a:ext cx="87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number:0</a:t>
            </a:r>
          </a:p>
          <a:p>
            <a:pPr algn="l"/>
            <a:r>
              <a:rPr lang="en-US" altLang="zh-CN" sz="1200"/>
              <a:t>state:0</a:t>
            </a:r>
          </a:p>
          <a:p>
            <a:pPr algn="l"/>
            <a:r>
              <a:rPr lang="en-US" altLang="zh-CN" sz="1200"/>
              <a:t>score:0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F5CBBD5-1960-CB98-72EA-AE707AE2B374}"/>
              </a:ext>
            </a:extLst>
          </p:cNvPr>
          <p:cNvCxnSpPr/>
          <p:nvPr/>
        </p:nvCxnSpPr>
        <p:spPr>
          <a:xfrm flipV="1">
            <a:off x="7273672" y="1280963"/>
            <a:ext cx="29817" cy="23800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B540428-6CFC-DF7A-6E71-075E8056E466}"/>
              </a:ext>
            </a:extLst>
          </p:cNvPr>
          <p:cNvCxnSpPr/>
          <p:nvPr/>
        </p:nvCxnSpPr>
        <p:spPr>
          <a:xfrm flipV="1">
            <a:off x="7988829" y="2486510"/>
            <a:ext cx="29817" cy="117445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C95B825-32F5-4A3C-662C-F6C14FD6B73B}"/>
              </a:ext>
            </a:extLst>
          </p:cNvPr>
          <p:cNvCxnSpPr/>
          <p:nvPr/>
        </p:nvCxnSpPr>
        <p:spPr>
          <a:xfrm>
            <a:off x="7180118" y="3660965"/>
            <a:ext cx="353291" cy="20005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5E336EE-D478-AAD8-2331-B5DB3D179711}"/>
              </a:ext>
            </a:extLst>
          </p:cNvPr>
          <p:cNvCxnSpPr/>
          <p:nvPr/>
        </p:nvCxnSpPr>
        <p:spPr>
          <a:xfrm>
            <a:off x="7969768" y="3722520"/>
            <a:ext cx="353291" cy="20005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80DA829-57E2-39BF-B326-903C306F4A39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方法的值传递机制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94A09F-94A5-7831-0344-D3DD049C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3F9B20-FAA2-E76D-13DA-A48F6356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25A38A-0F72-7003-943E-8F9E6C0A79E2}"/>
              </a:ext>
            </a:extLst>
          </p:cNvPr>
          <p:cNvGrpSpPr>
            <a:grpSpLocks/>
          </p:cNvGrpSpPr>
          <p:nvPr/>
        </p:nvGrpSpPr>
        <p:grpSpPr bwMode="auto">
          <a:xfrm>
            <a:off x="5515768" y="587054"/>
            <a:ext cx="3459956" cy="4156012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6FE6A2-A7FF-8159-A13A-FCE697BEF36E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7823A0CF-5498-F3F1-B8A7-9107FFE7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3698" y="4459518"/>
              <a:ext cx="936625" cy="4624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78AF12F-4575-4E15-9083-644BE280D9FF}"/>
              </a:ext>
            </a:extLst>
          </p:cNvPr>
          <p:cNvGrpSpPr>
            <a:grpSpLocks/>
          </p:cNvGrpSpPr>
          <p:nvPr/>
        </p:nvGrpSpPr>
        <p:grpSpPr bwMode="auto">
          <a:xfrm>
            <a:off x="3923270" y="579029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4CDCA5-F48C-C134-03F4-A86408C280FE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FAE30374-B474-D825-40C5-0A3825D21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3E64F90-328E-A84F-8638-A88CEABD2CFD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52CD806-D243-B813-2DA4-142383431DA7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51DD08D-8CDC-D932-C3D1-21FF43416C08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BA33119B-3628-6FFE-5C78-285AA051F3C0}"/>
              </a:ext>
            </a:extLst>
          </p:cNvPr>
          <p:cNvSpPr txBox="1"/>
          <p:nvPr/>
        </p:nvSpPr>
        <p:spPr>
          <a:xfrm>
            <a:off x="140139" y="1590334"/>
            <a:ext cx="3549273" cy="26545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//…</a:t>
            </a:r>
          </a:p>
          <a:p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200"/>
              <a:t>int m = 10;</a:t>
            </a:r>
          </a:p>
          <a:p>
            <a:r>
              <a:rPr lang="en-US" altLang="zh-CN" sz="1200"/>
              <a:t>        int n = 20;</a:t>
            </a:r>
          </a:p>
          <a:p>
            <a:r>
              <a:rPr lang="en-US" altLang="zh-CN" sz="1200"/>
              <a:t>        test.swap(m,n); </a:t>
            </a:r>
            <a:r>
              <a:rPr lang="zh-CN" altLang="en-US" sz="1200"/>
              <a:t> </a:t>
            </a:r>
            <a:r>
              <a:rPr lang="en-US" altLang="zh-CN" sz="1200">
                <a:solidFill>
                  <a:srgbClr val="077D68"/>
                </a:solidFill>
              </a:rPr>
              <a:t>//test</a:t>
            </a:r>
            <a:r>
              <a:rPr lang="zh-CN" altLang="en-US" sz="1200">
                <a:solidFill>
                  <a:srgbClr val="077D68"/>
                </a:solidFill>
              </a:rPr>
              <a:t>对象提前已经创建</a:t>
            </a:r>
            <a:endParaRPr lang="en-US" altLang="zh-CN" sz="1200">
              <a:solidFill>
                <a:srgbClr val="077D68"/>
              </a:solidFill>
            </a:endParaRPr>
          </a:p>
          <a:p>
            <a:pPr>
              <a:defRPr/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r>
              <a:rPr lang="en-US" altLang="zh-CN" sz="1200"/>
              <a:t>public void swap(int m,int n){</a:t>
            </a:r>
          </a:p>
          <a:p>
            <a:r>
              <a:rPr lang="en-US" altLang="zh-CN" sz="1200"/>
              <a:t>    int temp = m;</a:t>
            </a:r>
          </a:p>
          <a:p>
            <a:r>
              <a:rPr lang="en-US" altLang="zh-CN" sz="1200"/>
              <a:t>    m = n;</a:t>
            </a:r>
          </a:p>
          <a:p>
            <a:r>
              <a:rPr lang="en-US" altLang="zh-CN" sz="1200"/>
              <a:t>    n = temp;</a:t>
            </a:r>
          </a:p>
          <a:p>
            <a:r>
              <a:rPr lang="en-US" altLang="zh-CN" sz="1200"/>
              <a:t>    </a:t>
            </a:r>
          </a:p>
          <a:p>
            <a:r>
              <a:rPr lang="en-US" altLang="zh-CN" sz="1200"/>
              <a:t>}</a:t>
            </a:r>
            <a:endParaRPr lang="zh-CN" altLang="en-US" sz="1200"/>
          </a:p>
          <a:p>
            <a:pPr>
              <a:defRPr/>
            </a:pPr>
            <a:endParaRPr lang="zh-CN" altLang="zh-CN" sz="105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7AB8B51-6FB0-542F-1F39-34A2AD09FD67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7C3F6BA-9553-6480-67AE-B3D6C689E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D6F4728-F62F-E3DB-43E9-FA20AC54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916AFCF5-51DF-7B13-1706-D90820D1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3E5C4C12-46BF-A491-4377-2E62D3B8E060}"/>
              </a:ext>
            </a:extLst>
          </p:cNvPr>
          <p:cNvSpPr txBox="1"/>
          <p:nvPr/>
        </p:nvSpPr>
        <p:spPr>
          <a:xfrm>
            <a:off x="3960644" y="3192464"/>
            <a:ext cx="1400011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m:10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n:20</a:t>
            </a: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1E121A3-F499-0C68-6DBA-4B52F5E5A3B4}"/>
              </a:ext>
            </a:extLst>
          </p:cNvPr>
          <p:cNvSpPr txBox="1"/>
          <p:nvPr/>
        </p:nvSpPr>
        <p:spPr>
          <a:xfrm>
            <a:off x="3960643" y="2257240"/>
            <a:ext cx="1400011" cy="9002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swap()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m:10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n:20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temp:10</a:t>
            </a: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CCD32CA-FBFE-7F72-F775-92050A9DB70F}"/>
              </a:ext>
            </a:extLst>
          </p:cNvPr>
          <p:cNvCxnSpPr>
            <a:cxnSpLocks/>
          </p:cNvCxnSpPr>
          <p:nvPr/>
        </p:nvCxnSpPr>
        <p:spPr>
          <a:xfrm>
            <a:off x="4197927" y="2659211"/>
            <a:ext cx="181956" cy="10504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D52474F-BB0C-37BA-C429-CDD3593F8E16}"/>
              </a:ext>
            </a:extLst>
          </p:cNvPr>
          <p:cNvSpPr txBox="1"/>
          <p:nvPr/>
        </p:nvSpPr>
        <p:spPr>
          <a:xfrm>
            <a:off x="4409836" y="2580405"/>
            <a:ext cx="422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/>
              <a:t>20</a:t>
            </a:r>
            <a:endParaRPr lang="zh-CN" altLang="en-US" sz="105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3524CBB-4014-7B0D-5F14-146EFBB9E6E2}"/>
              </a:ext>
            </a:extLst>
          </p:cNvPr>
          <p:cNvCxnSpPr/>
          <p:nvPr/>
        </p:nvCxnSpPr>
        <p:spPr>
          <a:xfrm>
            <a:off x="4197927" y="2834321"/>
            <a:ext cx="181956" cy="8329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2F434D-6D52-1AD6-9499-19BAF76863BF}"/>
              </a:ext>
            </a:extLst>
          </p:cNvPr>
          <p:cNvSpPr txBox="1"/>
          <p:nvPr/>
        </p:nvSpPr>
        <p:spPr>
          <a:xfrm>
            <a:off x="4341503" y="2742396"/>
            <a:ext cx="422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/>
              <a:t>10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152404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80DA829-57E2-39BF-B326-903C306F4A39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5.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方法的值传递机制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94A09F-94A5-7831-0344-D3DD049C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3F9B20-FAA2-E76D-13DA-A48F6356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825A38A-0F72-7003-943E-8F9E6C0A79E2}"/>
              </a:ext>
            </a:extLst>
          </p:cNvPr>
          <p:cNvGrpSpPr>
            <a:grpSpLocks/>
          </p:cNvGrpSpPr>
          <p:nvPr/>
        </p:nvGrpSpPr>
        <p:grpSpPr bwMode="auto">
          <a:xfrm>
            <a:off x="5629798" y="587054"/>
            <a:ext cx="3345925" cy="4156012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6FE6A2-A7FF-8159-A13A-FCE697BEF36E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7823A0CF-5498-F3F1-B8A7-9107FFE7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3698" y="4459518"/>
              <a:ext cx="936625" cy="4624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78AF12F-4575-4E15-9083-644BE280D9FF}"/>
              </a:ext>
            </a:extLst>
          </p:cNvPr>
          <p:cNvGrpSpPr>
            <a:grpSpLocks/>
          </p:cNvGrpSpPr>
          <p:nvPr/>
        </p:nvGrpSpPr>
        <p:grpSpPr bwMode="auto">
          <a:xfrm>
            <a:off x="3923269" y="579029"/>
            <a:ext cx="1605333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4CDCA5-F48C-C134-03F4-A86408C280FE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FAE30374-B474-D825-40C5-0A3825D21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3E64F90-328E-A84F-8638-A88CEABD2CFD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52CD806-D243-B813-2DA4-142383431DA7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51DD08D-8CDC-D932-C3D1-21FF43416C08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BA33119B-3628-6FFE-5C78-285AA051F3C0}"/>
              </a:ext>
            </a:extLst>
          </p:cNvPr>
          <p:cNvSpPr txBox="1"/>
          <p:nvPr/>
        </p:nvSpPr>
        <p:spPr>
          <a:xfrm>
            <a:off x="129667" y="1078224"/>
            <a:ext cx="3596012" cy="348557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ts val="1400"/>
              </a:lnSpc>
              <a:defRPr/>
            </a:pPr>
            <a:r>
              <a:rPr lang="en-US" altLang="zh-CN" sz="1050" b="1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class Test</a:t>
            </a:r>
          </a:p>
          <a:p>
            <a:pPr lvl="1">
              <a:lnSpc>
                <a:spcPts val="1400"/>
              </a:lnSpc>
              <a:defRPr/>
            </a:pPr>
            <a:r>
              <a:rPr lang="zh-CN" altLang="zh-CN" sz="1050" b="1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</a:t>
            </a:r>
            <a:r>
              <a:rPr lang="zh-CN" altLang="zh-CN" sz="105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static void </a:t>
            </a:r>
            <a:r>
              <a:rPr lang="zh-CN" altLang="zh-CN" sz="105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050">
                <a:solidFill>
                  <a:srgbClr val="077D68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050">
                <a:solidFill>
                  <a:srgbClr val="077D68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创建</a:t>
            </a:r>
            <a:r>
              <a:rPr lang="en-US" altLang="zh-CN" sz="1050">
                <a:solidFill>
                  <a:srgbClr val="077D68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Test</a:t>
            </a:r>
            <a:r>
              <a:rPr lang="zh-CN" altLang="en-US" sz="1050">
                <a:solidFill>
                  <a:srgbClr val="077D68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对象</a:t>
            </a:r>
            <a:r>
              <a:rPr lang="en-US" altLang="zh-CN" sz="1050">
                <a:solidFill>
                  <a:srgbClr val="077D68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test (</a:t>
            </a:r>
            <a:r>
              <a:rPr lang="zh-CN" altLang="en-US" sz="1050">
                <a:solidFill>
                  <a:srgbClr val="077D68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略</a:t>
            </a:r>
            <a:r>
              <a:rPr lang="en-US" altLang="zh-CN" sz="1050">
                <a:solidFill>
                  <a:srgbClr val="077D68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1050"/>
              <a:t>Data data = new Data(); </a:t>
            </a:r>
          </a:p>
          <a:p>
            <a:pPr>
              <a:lnSpc>
                <a:spcPts val="1400"/>
              </a:lnSpc>
            </a:pPr>
            <a:r>
              <a:rPr lang="en-US" altLang="zh-CN" sz="1050"/>
              <a:t>                    data.m = 10;</a:t>
            </a:r>
          </a:p>
          <a:p>
            <a:pPr>
              <a:lnSpc>
                <a:spcPts val="1400"/>
              </a:lnSpc>
            </a:pPr>
            <a:r>
              <a:rPr lang="en-US" altLang="zh-CN" sz="1050"/>
              <a:t>                    data.n = 20;</a:t>
            </a:r>
          </a:p>
          <a:p>
            <a:pPr>
              <a:lnSpc>
                <a:spcPts val="1400"/>
              </a:lnSpc>
            </a:pPr>
            <a:r>
              <a:rPr lang="en-US" altLang="zh-CN" sz="1050"/>
              <a:t>                    test.swap(data); 	</a:t>
            </a:r>
            <a:b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  </a:t>
            </a:r>
            <a:r>
              <a:rPr lang="zh-CN" altLang="zh-CN" sz="105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05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 lvl="1">
              <a:lnSpc>
                <a:spcPts val="1400"/>
              </a:lnSpc>
            </a:pPr>
            <a:r>
              <a:rPr lang="en-US" altLang="zh-CN" sz="1050"/>
              <a:t>public void swap(Data data){</a:t>
            </a:r>
          </a:p>
          <a:p>
            <a:pPr lvl="1">
              <a:lnSpc>
                <a:spcPts val="1400"/>
              </a:lnSpc>
            </a:pPr>
            <a:r>
              <a:rPr lang="en-US" altLang="zh-CN" sz="1050"/>
              <a:t>    int temp = data.m;</a:t>
            </a:r>
          </a:p>
          <a:p>
            <a:pPr lvl="1">
              <a:lnSpc>
                <a:spcPts val="1400"/>
              </a:lnSpc>
            </a:pPr>
            <a:r>
              <a:rPr lang="en-US" altLang="zh-CN" sz="1050"/>
              <a:t>    data.m = data.n;</a:t>
            </a:r>
          </a:p>
          <a:p>
            <a:pPr lvl="1">
              <a:lnSpc>
                <a:spcPts val="1400"/>
              </a:lnSpc>
            </a:pPr>
            <a:r>
              <a:rPr lang="en-US" altLang="zh-CN" sz="1050"/>
              <a:t>    data.n = temp;</a:t>
            </a:r>
          </a:p>
          <a:p>
            <a:pPr lvl="1">
              <a:lnSpc>
                <a:spcPts val="1400"/>
              </a:lnSpc>
            </a:pPr>
            <a:r>
              <a:rPr lang="en-US" altLang="zh-CN" sz="1050"/>
              <a:t>}</a:t>
            </a:r>
            <a:endParaRPr lang="en-US" altLang="zh-CN" sz="105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400"/>
              </a:lnSpc>
            </a:pPr>
            <a:r>
              <a:rPr lang="en-US" altLang="zh-CN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50" b="1">
                <a:solidFill>
                  <a:srgbClr val="000000"/>
                </a:solidFill>
                <a:latin typeface="Consolas" panose="020B0609020204030204" pitchFamily="49" charset="0"/>
              </a:rPr>
              <a:t> Data{</a:t>
            </a:r>
          </a:p>
          <a:p>
            <a:pPr>
              <a:lnSpc>
                <a:spcPts val="1400"/>
              </a:lnSpc>
            </a:pPr>
            <a:r>
              <a:rPr lang="en-US" altLang="zh-CN" sz="1050" b="1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en-US" altLang="zh-CN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b="1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altLang="zh-CN" sz="1050" b="1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en-US" altLang="zh-CN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50" b="1">
                <a:solidFill>
                  <a:srgbClr val="000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00"/>
              </a:lnSpc>
            </a:pPr>
            <a:r>
              <a:rPr lang="en-US" altLang="zh-CN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50"/>
          </a:p>
          <a:p>
            <a:pPr>
              <a:defRPr/>
            </a:pPr>
            <a:endParaRPr lang="zh-CN" altLang="zh-CN" sz="105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7AB8B51-6FB0-542F-1F39-34A2AD09FD67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7C3F6BA-9553-6480-67AE-B3D6C689E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D6F4728-F62F-E3DB-43E9-FA20AC54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916AFCF5-51DF-7B13-1706-D90820D1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B6B88E0-DE43-AF13-74D7-6B9B90B0AE80}"/>
              </a:ext>
            </a:extLst>
          </p:cNvPr>
          <p:cNvSpPr txBox="1"/>
          <p:nvPr/>
        </p:nvSpPr>
        <p:spPr>
          <a:xfrm>
            <a:off x="3989962" y="2053614"/>
            <a:ext cx="1400011" cy="7386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swap()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data:0x8899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temp:10</a:t>
            </a: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413BF43-238A-034D-8B56-FA4EF1A68962}"/>
              </a:ext>
            </a:extLst>
          </p:cNvPr>
          <p:cNvSpPr txBox="1"/>
          <p:nvPr/>
        </p:nvSpPr>
        <p:spPr>
          <a:xfrm>
            <a:off x="4021370" y="3054148"/>
            <a:ext cx="1400011" cy="5770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b="1" kern="0">
                <a:solidFill>
                  <a:srgbClr val="00008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data:0x8899</a:t>
            </a:r>
            <a:endParaRPr lang="en-US" altLang="zh-CN" sz="1050" b="1" kern="0" dirty="0">
              <a:solidFill>
                <a:srgbClr val="00008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554860-6F38-E722-9B24-F634E57D5AA7}"/>
              </a:ext>
            </a:extLst>
          </p:cNvPr>
          <p:cNvSpPr/>
          <p:nvPr/>
        </p:nvSpPr>
        <p:spPr>
          <a:xfrm>
            <a:off x="6587836" y="3054148"/>
            <a:ext cx="1558635" cy="9775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7FF4014-95A1-604E-63D6-E177B0B3C1F4}"/>
              </a:ext>
            </a:extLst>
          </p:cNvPr>
          <p:cNvCxnSpPr/>
          <p:nvPr/>
        </p:nvCxnSpPr>
        <p:spPr>
          <a:xfrm>
            <a:off x="6587836" y="2878282"/>
            <a:ext cx="0" cy="1758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EBF968C-3E2F-C969-AA54-56B011419676}"/>
              </a:ext>
            </a:extLst>
          </p:cNvPr>
          <p:cNvSpPr txBox="1"/>
          <p:nvPr/>
        </p:nvSpPr>
        <p:spPr>
          <a:xfrm>
            <a:off x="6483927" y="2571750"/>
            <a:ext cx="1179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/>
              <a:t>0x8899</a:t>
            </a:r>
            <a:endParaRPr lang="zh-CN" altLang="en-US" sz="12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32D92A4-7B9F-5A5B-8A6A-80B1D3636ECE}"/>
              </a:ext>
            </a:extLst>
          </p:cNvPr>
          <p:cNvCxnSpPr/>
          <p:nvPr/>
        </p:nvCxnSpPr>
        <p:spPr>
          <a:xfrm flipV="1">
            <a:off x="5008418" y="3054148"/>
            <a:ext cx="1579418" cy="4475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66E107E-618E-EE0B-A5A4-F8E177CCD8BA}"/>
              </a:ext>
            </a:extLst>
          </p:cNvPr>
          <p:cNvSpPr txBox="1"/>
          <p:nvPr/>
        </p:nvSpPr>
        <p:spPr>
          <a:xfrm>
            <a:off x="6669142" y="3259547"/>
            <a:ext cx="90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m: 0</a:t>
            </a:r>
          </a:p>
          <a:p>
            <a:pPr algn="l"/>
            <a:r>
              <a:rPr lang="en-US" altLang="zh-CN"/>
              <a:t>n: 0</a:t>
            </a:r>
            <a:endParaRPr lang="zh-CN" altLang="en-US" sz="18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6131123-3802-EFD2-9DC7-A664243F4AC0}"/>
              </a:ext>
            </a:extLst>
          </p:cNvPr>
          <p:cNvCxnSpPr>
            <a:cxnSpLocks/>
          </p:cNvCxnSpPr>
          <p:nvPr/>
        </p:nvCxnSpPr>
        <p:spPr>
          <a:xfrm>
            <a:off x="7057503" y="3300721"/>
            <a:ext cx="151623" cy="24218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D6062AD-E027-BD03-7212-C0E3E7D5660C}"/>
              </a:ext>
            </a:extLst>
          </p:cNvPr>
          <p:cNvCxnSpPr>
            <a:cxnSpLocks/>
          </p:cNvCxnSpPr>
          <p:nvPr/>
        </p:nvCxnSpPr>
        <p:spPr>
          <a:xfrm>
            <a:off x="6981691" y="3582712"/>
            <a:ext cx="151623" cy="24218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16C6C68-D891-C6C0-1205-AC62EC49D94E}"/>
              </a:ext>
            </a:extLst>
          </p:cNvPr>
          <p:cNvSpPr txBox="1"/>
          <p:nvPr/>
        </p:nvSpPr>
        <p:spPr>
          <a:xfrm>
            <a:off x="7302760" y="3300721"/>
            <a:ext cx="38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F640A26-ED5B-A62C-CB9F-C8C6A9AEC0B6}"/>
              </a:ext>
            </a:extLst>
          </p:cNvPr>
          <p:cNvSpPr txBox="1"/>
          <p:nvPr/>
        </p:nvSpPr>
        <p:spPr>
          <a:xfrm>
            <a:off x="7160119" y="3570505"/>
            <a:ext cx="38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20</a:t>
            </a:r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90D561-82E0-5AE9-B160-F0620489A10F}"/>
              </a:ext>
            </a:extLst>
          </p:cNvPr>
          <p:cNvCxnSpPr/>
          <p:nvPr/>
        </p:nvCxnSpPr>
        <p:spPr>
          <a:xfrm>
            <a:off x="4925291" y="2571750"/>
            <a:ext cx="1558636" cy="4823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127ADAC-ADE2-E615-9D1E-007471D94DA5}"/>
              </a:ext>
            </a:extLst>
          </p:cNvPr>
          <p:cNvCxnSpPr/>
          <p:nvPr/>
        </p:nvCxnSpPr>
        <p:spPr>
          <a:xfrm>
            <a:off x="7368085" y="3342688"/>
            <a:ext cx="206799" cy="20022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70525DD-9CE2-E6CE-E55D-8348417A9948}"/>
              </a:ext>
            </a:extLst>
          </p:cNvPr>
          <p:cNvSpPr txBox="1"/>
          <p:nvPr/>
        </p:nvSpPr>
        <p:spPr>
          <a:xfrm>
            <a:off x="7659458" y="3277942"/>
            <a:ext cx="38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20</a:t>
            </a:r>
            <a:endParaRPr lang="zh-CN" altLang="en-US" sz="14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3BC856A-4FF2-34C4-8A0B-33FFC2A02EA7}"/>
              </a:ext>
            </a:extLst>
          </p:cNvPr>
          <p:cNvSpPr txBox="1"/>
          <p:nvPr/>
        </p:nvSpPr>
        <p:spPr>
          <a:xfrm>
            <a:off x="7458381" y="3570505"/>
            <a:ext cx="38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10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3939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全屏显示(16:9)</PresentationFormat>
  <Paragraphs>191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楷体</vt:lpstr>
      <vt:lpstr>思源黑体 CN Bold</vt:lpstr>
      <vt:lpstr>宋体</vt:lpstr>
      <vt:lpstr>Arial</vt:lpstr>
      <vt:lpstr>Calibri</vt:lpstr>
      <vt:lpstr>Consolas</vt:lpstr>
      <vt:lpstr>Office 主题</vt:lpstr>
      <vt:lpstr>对象内存解析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2022-11-21T02:10:06Z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