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256" r:id="rId2"/>
    <p:sldId id="927" r:id="rId3"/>
    <p:sldId id="928" r:id="rId4"/>
    <p:sldId id="929" r:id="rId5"/>
    <p:sldId id="926" r:id="rId6"/>
    <p:sldId id="931" r:id="rId7"/>
    <p:sldId id="930" r:id="rId8"/>
    <p:sldId id="932" r:id="rId9"/>
    <p:sldId id="933" r:id="rId10"/>
    <p:sldId id="934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0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1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5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7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String</a:t>
            </a: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的内存结构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内存分析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8953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+mn-ea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"Tom"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"Tom"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"Jerry"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A68A2F-A9C4-C305-6A6D-8E3BFA45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59ABED-1990-E271-2B6C-474588D1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1C60C0-9533-9FC1-6004-64383954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5A117C92-7E8C-3B68-4D28-42AA4BB8B590}"/>
              </a:ext>
            </a:extLst>
          </p:cNvPr>
          <p:cNvSpPr txBox="1"/>
          <p:nvPr/>
        </p:nvSpPr>
        <p:spPr>
          <a:xfrm>
            <a:off x="3837830" y="2917469"/>
            <a:ext cx="1400011" cy="9002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p1:0x3344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p2:0x5566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9DA4057-E978-FAC6-9FEB-6BC3F91C7BA9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604751"/>
            <a:ext cx="3565422" cy="1960407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134AF77-0624-07A2-211D-AFAF0DE4533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7FFB7431-38CE-4E08-4BDB-87CDB799D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103" y="4043330"/>
              <a:ext cx="370027" cy="734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79C121F-76FD-C68C-076C-96752D6D3AD1}"/>
              </a:ext>
            </a:extLst>
          </p:cNvPr>
          <p:cNvSpPr/>
          <p:nvPr/>
        </p:nvSpPr>
        <p:spPr>
          <a:xfrm>
            <a:off x="5410302" y="2842157"/>
            <a:ext cx="3565422" cy="17844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DED69E-EDF8-EC0B-67CB-18816873CE34}"/>
              </a:ext>
            </a:extLst>
          </p:cNvPr>
          <p:cNvSpPr txBox="1"/>
          <p:nvPr/>
        </p:nvSpPr>
        <p:spPr>
          <a:xfrm>
            <a:off x="7426361" y="2885301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C8C053-565D-3987-D8BA-A6628AD271DE}"/>
              </a:ext>
            </a:extLst>
          </p:cNvPr>
          <p:cNvSpPr/>
          <p:nvPr/>
        </p:nvSpPr>
        <p:spPr>
          <a:xfrm>
            <a:off x="5741749" y="946106"/>
            <a:ext cx="1355241" cy="772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78D149-C977-DD11-A967-C1BD10C95D34}"/>
              </a:ext>
            </a:extLst>
          </p:cNvPr>
          <p:cNvSpPr txBox="1"/>
          <p:nvPr/>
        </p:nvSpPr>
        <p:spPr>
          <a:xfrm>
            <a:off x="5741750" y="1226127"/>
            <a:ext cx="128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name:0x1122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D13C7C-D3CB-F895-9C9B-EF00D58BDFAF}"/>
              </a:ext>
            </a:extLst>
          </p:cNvPr>
          <p:cNvSpPr/>
          <p:nvPr/>
        </p:nvSpPr>
        <p:spPr>
          <a:xfrm>
            <a:off x="6047509" y="3730337"/>
            <a:ext cx="976745" cy="540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BBD5A0-AE4B-E92E-5D9C-F8648D4B5303}"/>
              </a:ext>
            </a:extLst>
          </p:cNvPr>
          <p:cNvCxnSpPr/>
          <p:nvPr/>
        </p:nvCxnSpPr>
        <p:spPr>
          <a:xfrm>
            <a:off x="6047509" y="3656133"/>
            <a:ext cx="0" cy="742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EA8310B-9788-3302-CBC1-405C1542C1BE}"/>
              </a:ext>
            </a:extLst>
          </p:cNvPr>
          <p:cNvSpPr txBox="1"/>
          <p:nvPr/>
        </p:nvSpPr>
        <p:spPr>
          <a:xfrm>
            <a:off x="5943600" y="3455717"/>
            <a:ext cx="75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0x1122</a:t>
            </a:r>
            <a:endParaRPr lang="zh-CN" altLang="en-US" sz="14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1BE094C-37FA-452A-1FF6-9B9BBDFE5E49}"/>
              </a:ext>
            </a:extLst>
          </p:cNvPr>
          <p:cNvCxnSpPr>
            <a:stCxn id="11" idx="2"/>
          </p:cNvCxnSpPr>
          <p:nvPr/>
        </p:nvCxnSpPr>
        <p:spPr>
          <a:xfrm flipH="1">
            <a:off x="6130636" y="1533904"/>
            <a:ext cx="252366" cy="21222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B36DC4-A669-3AA3-80F0-4EAF0128D2F5}"/>
              </a:ext>
            </a:extLst>
          </p:cNvPr>
          <p:cNvSpPr txBox="1"/>
          <p:nvPr/>
        </p:nvSpPr>
        <p:spPr>
          <a:xfrm>
            <a:off x="6047508" y="3896591"/>
            <a:ext cx="75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value: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0F5AB3-6599-5A15-3FF3-8341E8E204F2}"/>
              </a:ext>
            </a:extLst>
          </p:cNvPr>
          <p:cNvSpPr txBox="1"/>
          <p:nvPr/>
        </p:nvSpPr>
        <p:spPr>
          <a:xfrm>
            <a:off x="7173088" y="417618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Tom</a:t>
            </a:r>
            <a:endParaRPr lang="zh-CN" altLang="en-US" sz="18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75055A5-8D02-D3EC-BE43-FA6150BFE15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800613" y="4050480"/>
            <a:ext cx="484646" cy="1726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A84DBB8-923F-F177-3E50-DD490B68B07D}"/>
              </a:ext>
            </a:extLst>
          </p:cNvPr>
          <p:cNvCxnSpPr/>
          <p:nvPr/>
        </p:nvCxnSpPr>
        <p:spPr>
          <a:xfrm>
            <a:off x="5741749" y="831273"/>
            <a:ext cx="0" cy="11483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041EEAB-91CD-B010-3EF3-9CAC591E100A}"/>
              </a:ext>
            </a:extLst>
          </p:cNvPr>
          <p:cNvSpPr txBox="1"/>
          <p:nvPr/>
        </p:nvSpPr>
        <p:spPr>
          <a:xfrm>
            <a:off x="5579918" y="600398"/>
            <a:ext cx="135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0x3344</a:t>
            </a:r>
            <a:endParaRPr lang="zh-CN" altLang="en-US" sz="12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9818A9-F547-4F2E-924D-FB60BBC26362}"/>
              </a:ext>
            </a:extLst>
          </p:cNvPr>
          <p:cNvCxnSpPr/>
          <p:nvPr/>
        </p:nvCxnSpPr>
        <p:spPr>
          <a:xfrm flipV="1">
            <a:off x="4572000" y="946106"/>
            <a:ext cx="1169749" cy="243093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953AC5-38A4-B6BF-A56C-D607EF78694B}"/>
              </a:ext>
            </a:extLst>
          </p:cNvPr>
          <p:cNvSpPr/>
          <p:nvPr/>
        </p:nvSpPr>
        <p:spPr>
          <a:xfrm>
            <a:off x="7366144" y="1147524"/>
            <a:ext cx="1355241" cy="772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DB409AF-5B9D-7BA5-57F7-C2BBCB8B1AEB}"/>
              </a:ext>
            </a:extLst>
          </p:cNvPr>
          <p:cNvSpPr txBox="1"/>
          <p:nvPr/>
        </p:nvSpPr>
        <p:spPr>
          <a:xfrm>
            <a:off x="7366145" y="1427545"/>
            <a:ext cx="128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name:0x1122</a:t>
            </a:r>
            <a:endParaRPr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2D1849-A4E6-753D-2898-7351D47C1E81}"/>
              </a:ext>
            </a:extLst>
          </p:cNvPr>
          <p:cNvSpPr txBox="1"/>
          <p:nvPr/>
        </p:nvSpPr>
        <p:spPr>
          <a:xfrm>
            <a:off x="7358735" y="746051"/>
            <a:ext cx="135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0x5566</a:t>
            </a:r>
            <a:endParaRPr lang="zh-CN" altLang="en-US" sz="120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F61F0E6-AE04-F21B-CB2E-600F8E71F7F8}"/>
              </a:ext>
            </a:extLst>
          </p:cNvPr>
          <p:cNvCxnSpPr/>
          <p:nvPr/>
        </p:nvCxnSpPr>
        <p:spPr>
          <a:xfrm flipH="1">
            <a:off x="7366144" y="1023050"/>
            <a:ext cx="84138" cy="1244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D06E10A-97B9-8057-0C06-BC37C63B31E3}"/>
              </a:ext>
            </a:extLst>
          </p:cNvPr>
          <p:cNvCxnSpPr/>
          <p:nvPr/>
        </p:nvCxnSpPr>
        <p:spPr>
          <a:xfrm flipV="1">
            <a:off x="4717272" y="1226127"/>
            <a:ext cx="2690941" cy="2467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4203EA-3BA4-4C04-4DFD-1E5013F1E673}"/>
              </a:ext>
            </a:extLst>
          </p:cNvPr>
          <p:cNvCxnSpPr/>
          <p:nvPr/>
        </p:nvCxnSpPr>
        <p:spPr>
          <a:xfrm flipH="1">
            <a:off x="6130636" y="1735322"/>
            <a:ext cx="2015836" cy="19208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81A56F66-5273-0677-6F25-54544AB797E3}"/>
              </a:ext>
            </a:extLst>
          </p:cNvPr>
          <p:cNvSpPr/>
          <p:nvPr/>
        </p:nvSpPr>
        <p:spPr>
          <a:xfrm>
            <a:off x="7427478" y="3353207"/>
            <a:ext cx="976745" cy="540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B32323E-F840-E691-9869-9492DA1F55E7}"/>
              </a:ext>
            </a:extLst>
          </p:cNvPr>
          <p:cNvSpPr txBox="1"/>
          <p:nvPr/>
        </p:nvSpPr>
        <p:spPr>
          <a:xfrm>
            <a:off x="7427477" y="3519461"/>
            <a:ext cx="75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value:</a:t>
            </a:r>
            <a:endParaRPr lang="zh-CN" altLang="en-US" sz="140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3092EC4-B420-73C4-D576-E6E9DDD763A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180582" y="3673350"/>
            <a:ext cx="18303" cy="38134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66B52B5-F467-1FCE-B38B-7A2B2769C205}"/>
              </a:ext>
            </a:extLst>
          </p:cNvPr>
          <p:cNvSpPr txBox="1"/>
          <p:nvPr/>
        </p:nvSpPr>
        <p:spPr>
          <a:xfrm>
            <a:off x="8019802" y="4082749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Jerry</a:t>
            </a:r>
            <a:endParaRPr lang="zh-CN" altLang="en-US" sz="18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4D544F-120C-515B-28AF-A5A23DA6C946}"/>
              </a:ext>
            </a:extLst>
          </p:cNvPr>
          <p:cNvSpPr txBox="1"/>
          <p:nvPr/>
        </p:nvSpPr>
        <p:spPr>
          <a:xfrm>
            <a:off x="7430424" y="3113110"/>
            <a:ext cx="90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0x7788</a:t>
            </a:r>
            <a:endParaRPr lang="zh-CN" altLang="en-US" sz="140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FDD9F81-4F89-37EC-51F6-5246FB0E62BB}"/>
              </a:ext>
            </a:extLst>
          </p:cNvPr>
          <p:cNvCxnSpPr>
            <a:stCxn id="11" idx="0"/>
          </p:cNvCxnSpPr>
          <p:nvPr/>
        </p:nvCxnSpPr>
        <p:spPr>
          <a:xfrm>
            <a:off x="6383002" y="1226127"/>
            <a:ext cx="552157" cy="20141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2728452-743E-F75D-72A2-6B20DABEC060}"/>
              </a:ext>
            </a:extLst>
          </p:cNvPr>
          <p:cNvSpPr txBox="1"/>
          <p:nvPr/>
        </p:nvSpPr>
        <p:spPr>
          <a:xfrm>
            <a:off x="6217708" y="911579"/>
            <a:ext cx="90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0x7788</a:t>
            </a:r>
            <a:endParaRPr lang="zh-CN" altLang="en-US" sz="140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567436-AB60-59C0-0DBC-07B1F429C8A6}"/>
              </a:ext>
            </a:extLst>
          </p:cNvPr>
          <p:cNvCxnSpPr/>
          <p:nvPr/>
        </p:nvCxnSpPr>
        <p:spPr>
          <a:xfrm>
            <a:off x="6800613" y="1147524"/>
            <a:ext cx="607600" cy="207633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乘号 62">
            <a:extLst>
              <a:ext uri="{FF2B5EF4-FFF2-40B4-BE49-F238E27FC236}">
                <a16:creationId xmlns:a16="http://schemas.microsoft.com/office/drawing/2014/main" id="{8DAB1020-0512-3EF2-FA2D-55B223FDA226}"/>
              </a:ext>
            </a:extLst>
          </p:cNvPr>
          <p:cNvSpPr/>
          <p:nvPr/>
        </p:nvSpPr>
        <p:spPr>
          <a:xfrm>
            <a:off x="6101993" y="2615672"/>
            <a:ext cx="335494" cy="218610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4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935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(jdk6)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(jdk6: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永久代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FE30D0E-DC22-15E3-9E4E-B0B51F8C7DE3}"/>
              </a:ext>
            </a:extLst>
          </p:cNvPr>
          <p:cNvSpPr/>
          <p:nvPr/>
        </p:nvSpPr>
        <p:spPr>
          <a:xfrm>
            <a:off x="3035953" y="3260992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4FC768-8614-C1A0-0FD2-49D67A620A39}"/>
              </a:ext>
            </a:extLst>
          </p:cNvPr>
          <p:cNvSpPr/>
          <p:nvPr/>
        </p:nvSpPr>
        <p:spPr>
          <a:xfrm>
            <a:off x="5205847" y="3260991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字符串常量池</a:t>
            </a:r>
          </a:p>
        </p:txBody>
      </p:sp>
    </p:spTree>
    <p:extLst>
      <p:ext uri="{BB962C8B-B14F-4D97-AF65-F5344CB8AC3E}">
        <p14:creationId xmlns:p14="http://schemas.microsoft.com/office/powerpoint/2010/main" val="739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5038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(jdk7)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(jdk7: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永久代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FEC4557-8BAA-7147-B90A-00D2FB18AAF7}"/>
              </a:ext>
            </a:extLst>
          </p:cNvPr>
          <p:cNvSpPr/>
          <p:nvPr/>
        </p:nvSpPr>
        <p:spPr>
          <a:xfrm>
            <a:off x="5966189" y="704829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C20C04-26FF-74AF-4347-E268897EE148}"/>
              </a:ext>
            </a:extLst>
          </p:cNvPr>
          <p:cNvSpPr/>
          <p:nvPr/>
        </p:nvSpPr>
        <p:spPr>
          <a:xfrm>
            <a:off x="5966189" y="1654313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字符串常量池</a:t>
            </a:r>
          </a:p>
        </p:txBody>
      </p:sp>
    </p:spTree>
    <p:extLst>
      <p:ext uri="{BB962C8B-B14F-4D97-AF65-F5344CB8AC3E}">
        <p14:creationId xmlns:p14="http://schemas.microsoft.com/office/powerpoint/2010/main" val="40918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2" y="13768"/>
            <a:ext cx="5475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(jdk8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及之后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(jdk8: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元空间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D612D49-CDC7-F704-6DED-E4F96AE699DC}"/>
              </a:ext>
            </a:extLst>
          </p:cNvPr>
          <p:cNvSpPr/>
          <p:nvPr/>
        </p:nvSpPr>
        <p:spPr>
          <a:xfrm>
            <a:off x="5966189" y="704829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838390-9FDF-7686-DA58-A72BB3DDDE7B}"/>
              </a:ext>
            </a:extLst>
          </p:cNvPr>
          <p:cNvSpPr/>
          <p:nvPr/>
        </p:nvSpPr>
        <p:spPr>
          <a:xfrm>
            <a:off x="5966189" y="1654313"/>
            <a:ext cx="1745672" cy="7230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字符串常量池</a:t>
            </a:r>
          </a:p>
        </p:txBody>
      </p:sp>
    </p:spTree>
    <p:extLst>
      <p:ext uri="{BB962C8B-B14F-4D97-AF65-F5344CB8AC3E}">
        <p14:creationId xmlns:p14="http://schemas.microsoft.com/office/powerpoint/2010/main" val="314597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的内存结构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024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100"/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1BA7BFE-6B97-BF00-A0B6-493574F5D92A}"/>
              </a:ext>
            </a:extLst>
          </p:cNvPr>
          <p:cNvSpPr txBox="1"/>
          <p:nvPr/>
        </p:nvSpPr>
        <p:spPr>
          <a:xfrm>
            <a:off x="3843497" y="3341338"/>
            <a:ext cx="1400011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s1:0x1122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s2:0x1122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7A7A01-02AD-6641-D68E-2AE66FD1585E}"/>
              </a:ext>
            </a:extLst>
          </p:cNvPr>
          <p:cNvSpPr/>
          <p:nvPr/>
        </p:nvSpPr>
        <p:spPr>
          <a:xfrm>
            <a:off x="6026728" y="1414643"/>
            <a:ext cx="2717218" cy="21806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FE984D-44BD-A241-E33E-D188972D2ADB}"/>
              </a:ext>
            </a:extLst>
          </p:cNvPr>
          <p:cNvSpPr txBox="1"/>
          <p:nvPr/>
        </p:nvSpPr>
        <p:spPr>
          <a:xfrm>
            <a:off x="7205721" y="1496897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FBB29-8072-F0EF-788E-0D9AB84C6419}"/>
              </a:ext>
            </a:extLst>
          </p:cNvPr>
          <p:cNvSpPr/>
          <p:nvPr/>
        </p:nvSpPr>
        <p:spPr>
          <a:xfrm>
            <a:off x="6727549" y="2680580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B750EA-287F-ED36-4C99-6DC5179D8BFD}"/>
              </a:ext>
            </a:extLst>
          </p:cNvPr>
          <p:cNvSpPr txBox="1"/>
          <p:nvPr/>
        </p:nvSpPr>
        <p:spPr>
          <a:xfrm>
            <a:off x="6820940" y="2790412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</a:t>
            </a:r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A066925-6C5F-DF1E-D29B-91689411B3BE}"/>
              </a:ext>
            </a:extLst>
          </p:cNvPr>
          <p:cNvCxnSpPr/>
          <p:nvPr/>
        </p:nvCxnSpPr>
        <p:spPr>
          <a:xfrm>
            <a:off x="6727549" y="2571750"/>
            <a:ext cx="0" cy="1088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E9E0F5-6871-F3EB-E34E-4873BEAEDFA6}"/>
              </a:ext>
            </a:extLst>
          </p:cNvPr>
          <p:cNvSpPr txBox="1"/>
          <p:nvPr/>
        </p:nvSpPr>
        <p:spPr>
          <a:xfrm>
            <a:off x="6587836" y="2202873"/>
            <a:ext cx="82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0x1122</a:t>
            </a:r>
            <a:endParaRPr lang="zh-CN" altLang="en-US" sz="1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CA7AC7-907C-3A2B-8AAE-0D86B4DDE1B0}"/>
              </a:ext>
            </a:extLst>
          </p:cNvPr>
          <p:cNvCxnSpPr/>
          <p:nvPr/>
        </p:nvCxnSpPr>
        <p:spPr>
          <a:xfrm flipV="1">
            <a:off x="4717272" y="2680580"/>
            <a:ext cx="1870564" cy="10913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CEBD09-6879-D080-3D4A-3A6D07C977E7}"/>
              </a:ext>
            </a:extLst>
          </p:cNvPr>
          <p:cNvCxnSpPr/>
          <p:nvPr/>
        </p:nvCxnSpPr>
        <p:spPr>
          <a:xfrm flipV="1">
            <a:off x="4579231" y="2790412"/>
            <a:ext cx="2148318" cy="11373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的不可变性举例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1936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s2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100"/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D23C0B-B34F-5F47-F5DD-B0FD2AC0A232}"/>
              </a:ext>
            </a:extLst>
          </p:cNvPr>
          <p:cNvSpPr/>
          <p:nvPr/>
        </p:nvSpPr>
        <p:spPr>
          <a:xfrm>
            <a:off x="6026728" y="1414643"/>
            <a:ext cx="2717218" cy="33461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CBF3FD-598B-C639-02E5-7B8C56B95310}"/>
              </a:ext>
            </a:extLst>
          </p:cNvPr>
          <p:cNvSpPr txBox="1"/>
          <p:nvPr/>
        </p:nvSpPr>
        <p:spPr>
          <a:xfrm>
            <a:off x="7205721" y="1496897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68C4439-24C3-97D8-C811-5CE976AFA625}"/>
              </a:ext>
            </a:extLst>
          </p:cNvPr>
          <p:cNvSpPr txBox="1"/>
          <p:nvPr/>
        </p:nvSpPr>
        <p:spPr>
          <a:xfrm>
            <a:off x="3843497" y="3341338"/>
            <a:ext cx="1400011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s1:0x1122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s2:0x1122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0D55EC-CA3F-4245-0A0D-DC0A008A5E27}"/>
              </a:ext>
            </a:extLst>
          </p:cNvPr>
          <p:cNvSpPr/>
          <p:nvPr/>
        </p:nvSpPr>
        <p:spPr>
          <a:xfrm>
            <a:off x="6727549" y="2680580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009845-E851-0EA0-3BFA-461EC228191B}"/>
              </a:ext>
            </a:extLst>
          </p:cNvPr>
          <p:cNvSpPr txBox="1"/>
          <p:nvPr/>
        </p:nvSpPr>
        <p:spPr>
          <a:xfrm>
            <a:off x="6820940" y="2790412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</a:t>
            </a:r>
            <a:endParaRPr lang="zh-CN" altLang="en-US" sz="1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A39809-83ED-7D8A-24E6-A5A5C96A9324}"/>
              </a:ext>
            </a:extLst>
          </p:cNvPr>
          <p:cNvCxnSpPr/>
          <p:nvPr/>
        </p:nvCxnSpPr>
        <p:spPr>
          <a:xfrm>
            <a:off x="6727549" y="2571750"/>
            <a:ext cx="0" cy="1088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8CD703-6051-2903-4E9E-170466098377}"/>
              </a:ext>
            </a:extLst>
          </p:cNvPr>
          <p:cNvSpPr txBox="1"/>
          <p:nvPr/>
        </p:nvSpPr>
        <p:spPr>
          <a:xfrm>
            <a:off x="6587836" y="2202873"/>
            <a:ext cx="82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0x1122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78C9BC-E612-0CB9-F13D-39F3AECFBA4C}"/>
              </a:ext>
            </a:extLst>
          </p:cNvPr>
          <p:cNvCxnSpPr/>
          <p:nvPr/>
        </p:nvCxnSpPr>
        <p:spPr>
          <a:xfrm flipV="1">
            <a:off x="4717272" y="2680580"/>
            <a:ext cx="1870564" cy="10913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E811D4-CECA-EAE5-9020-48D1537342AC}"/>
              </a:ext>
            </a:extLst>
          </p:cNvPr>
          <p:cNvCxnSpPr/>
          <p:nvPr/>
        </p:nvCxnSpPr>
        <p:spPr>
          <a:xfrm flipV="1">
            <a:off x="4579231" y="2790412"/>
            <a:ext cx="2148318" cy="11373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DDD469-CA84-8ACE-0A49-2C7FD83563FB}"/>
              </a:ext>
            </a:extLst>
          </p:cNvPr>
          <p:cNvSpPr/>
          <p:nvPr/>
        </p:nvSpPr>
        <p:spPr>
          <a:xfrm>
            <a:off x="6709714" y="3720671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49B890-1AFB-9AC5-6A91-795898A9A974}"/>
              </a:ext>
            </a:extLst>
          </p:cNvPr>
          <p:cNvSpPr txBox="1"/>
          <p:nvPr/>
        </p:nvSpPr>
        <p:spPr>
          <a:xfrm>
            <a:off x="6820940" y="3819267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hi</a:t>
            </a:r>
            <a:endParaRPr lang="zh-CN" altLang="en-US" sz="18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09A54C-502D-6B0F-AF69-A50F35DF6036}"/>
              </a:ext>
            </a:extLst>
          </p:cNvPr>
          <p:cNvCxnSpPr/>
          <p:nvPr/>
        </p:nvCxnSpPr>
        <p:spPr>
          <a:xfrm>
            <a:off x="6709714" y="3626427"/>
            <a:ext cx="0" cy="9424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E0871D5-E7A4-F6F0-1EA6-0A4337247E08}"/>
              </a:ext>
            </a:extLst>
          </p:cNvPr>
          <p:cNvSpPr txBox="1"/>
          <p:nvPr/>
        </p:nvSpPr>
        <p:spPr>
          <a:xfrm>
            <a:off x="6587836" y="3359088"/>
            <a:ext cx="120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C53E11-DB46-C60B-356F-6792CD693880}"/>
              </a:ext>
            </a:extLst>
          </p:cNvPr>
          <p:cNvCxnSpPr/>
          <p:nvPr/>
        </p:nvCxnSpPr>
        <p:spPr>
          <a:xfrm>
            <a:off x="4180937" y="3892866"/>
            <a:ext cx="398293" cy="1084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A316B47-A069-95B5-D224-B77586209566}"/>
              </a:ext>
            </a:extLst>
          </p:cNvPr>
          <p:cNvSpPr txBox="1"/>
          <p:nvPr/>
        </p:nvSpPr>
        <p:spPr>
          <a:xfrm>
            <a:off x="4601679" y="3819267"/>
            <a:ext cx="10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A1695A-C71C-A5A1-0DDA-261359EEF0C9}"/>
              </a:ext>
            </a:extLst>
          </p:cNvPr>
          <p:cNvCxnSpPr/>
          <p:nvPr/>
        </p:nvCxnSpPr>
        <p:spPr>
          <a:xfrm flipV="1">
            <a:off x="5243508" y="3771900"/>
            <a:ext cx="1466206" cy="22946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号 26">
            <a:extLst>
              <a:ext uri="{FF2B5EF4-FFF2-40B4-BE49-F238E27FC236}">
                <a16:creationId xmlns:a16="http://schemas.microsoft.com/office/drawing/2014/main" id="{A835B317-864C-B26D-DE46-620A2D4C783D}"/>
              </a:ext>
            </a:extLst>
          </p:cNvPr>
          <p:cNvSpPr/>
          <p:nvPr/>
        </p:nvSpPr>
        <p:spPr>
          <a:xfrm>
            <a:off x="5714975" y="3175376"/>
            <a:ext cx="266105" cy="217209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的不可变性举例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604751"/>
            <a:ext cx="3565422" cy="1960407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103" y="4043330"/>
              <a:ext cx="370027" cy="734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1936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10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   s2 += </a:t>
            </a:r>
            <a:r>
              <a:rPr lang="en-US" altLang="zh-CN" sz="1100">
                <a:solidFill>
                  <a:srgbClr val="2A00FF"/>
                </a:solidFill>
                <a:latin typeface="Consolas" panose="020B0609020204030204" pitchFamily="49" charset="0"/>
              </a:rPr>
              <a:t>"atguigu"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100"/>
          </a:p>
          <a:p>
            <a:pPr>
              <a:lnSpc>
                <a:spcPts val="1100"/>
              </a:lnSpc>
              <a:defRPr/>
            </a:pPr>
            <a:b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9EE82-64BB-B59A-6062-825E85702988}"/>
              </a:ext>
            </a:extLst>
          </p:cNvPr>
          <p:cNvSpPr/>
          <p:nvPr/>
        </p:nvSpPr>
        <p:spPr>
          <a:xfrm>
            <a:off x="5410302" y="3044427"/>
            <a:ext cx="3565422" cy="1582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97CDC1-B0ED-996D-E990-5C9A113C6A26}"/>
              </a:ext>
            </a:extLst>
          </p:cNvPr>
          <p:cNvSpPr txBox="1"/>
          <p:nvPr/>
        </p:nvSpPr>
        <p:spPr>
          <a:xfrm>
            <a:off x="7530458" y="3117163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471B282-934B-CC00-6D46-BD1E478AD7B1}"/>
              </a:ext>
            </a:extLst>
          </p:cNvPr>
          <p:cNvSpPr txBox="1"/>
          <p:nvPr/>
        </p:nvSpPr>
        <p:spPr>
          <a:xfrm>
            <a:off x="3858129" y="3247789"/>
            <a:ext cx="1400011" cy="9002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s1:0x1122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s2:0x1122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3A6872-6FA4-A73A-725B-641386F24C97}"/>
              </a:ext>
            </a:extLst>
          </p:cNvPr>
          <p:cNvSpPr/>
          <p:nvPr/>
        </p:nvSpPr>
        <p:spPr>
          <a:xfrm>
            <a:off x="6322161" y="3902764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437690-1C1D-CCE9-BA33-5E2ADB8A8ECF}"/>
              </a:ext>
            </a:extLst>
          </p:cNvPr>
          <p:cNvSpPr txBox="1"/>
          <p:nvPr/>
        </p:nvSpPr>
        <p:spPr>
          <a:xfrm>
            <a:off x="6415552" y="4012596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</a:t>
            </a:r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17DFF0-A162-1E9C-3014-CEABB4AD2404}"/>
              </a:ext>
            </a:extLst>
          </p:cNvPr>
          <p:cNvCxnSpPr/>
          <p:nvPr/>
        </p:nvCxnSpPr>
        <p:spPr>
          <a:xfrm>
            <a:off x="6322161" y="3793934"/>
            <a:ext cx="0" cy="1088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47C72F0-9EBB-4E93-55B6-06ADF2430274}"/>
              </a:ext>
            </a:extLst>
          </p:cNvPr>
          <p:cNvSpPr txBox="1"/>
          <p:nvPr/>
        </p:nvSpPr>
        <p:spPr>
          <a:xfrm>
            <a:off x="6182448" y="3425057"/>
            <a:ext cx="82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0x1122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0EE2A1-AC24-55BA-D6FA-BF7460B34DC8}"/>
              </a:ext>
            </a:extLst>
          </p:cNvPr>
          <p:cNvCxnSpPr/>
          <p:nvPr/>
        </p:nvCxnSpPr>
        <p:spPr>
          <a:xfrm>
            <a:off x="4717272" y="3732834"/>
            <a:ext cx="1604889" cy="1699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FC1634-D821-27F7-1B45-92B751FF8A08}"/>
              </a:ext>
            </a:extLst>
          </p:cNvPr>
          <p:cNvCxnSpPr>
            <a:cxnSpLocks/>
          </p:cNvCxnSpPr>
          <p:nvPr/>
        </p:nvCxnSpPr>
        <p:spPr>
          <a:xfrm flipV="1">
            <a:off x="4717272" y="3902764"/>
            <a:ext cx="1698280" cy="10539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7A7E261-4A74-F78E-797B-FAA8AFBEC6C9}"/>
              </a:ext>
            </a:extLst>
          </p:cNvPr>
          <p:cNvSpPr/>
          <p:nvPr/>
        </p:nvSpPr>
        <p:spPr>
          <a:xfrm>
            <a:off x="5953973" y="1771273"/>
            <a:ext cx="1573533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3BF21-ED35-CB74-3AED-D4A7541D27B6}"/>
              </a:ext>
            </a:extLst>
          </p:cNvPr>
          <p:cNvSpPr txBox="1"/>
          <p:nvPr/>
        </p:nvSpPr>
        <p:spPr>
          <a:xfrm>
            <a:off x="6047364" y="1881105"/>
            <a:ext cx="14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helloworld</a:t>
            </a:r>
            <a:endParaRPr lang="zh-CN" altLang="en-US" sz="18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447DA2B-C9B3-5D18-A0B1-E63B6E654ABA}"/>
              </a:ext>
            </a:extLst>
          </p:cNvPr>
          <p:cNvCxnSpPr/>
          <p:nvPr/>
        </p:nvCxnSpPr>
        <p:spPr>
          <a:xfrm>
            <a:off x="5960168" y="1677207"/>
            <a:ext cx="0" cy="1088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C8690-24B8-77FB-BE21-AF54F9E27055}"/>
              </a:ext>
            </a:extLst>
          </p:cNvPr>
          <p:cNvSpPr txBox="1"/>
          <p:nvPr/>
        </p:nvSpPr>
        <p:spPr>
          <a:xfrm>
            <a:off x="5903583" y="1308330"/>
            <a:ext cx="82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AB93CD-04D8-A1C4-18EE-938D37BB42C2}"/>
              </a:ext>
            </a:extLst>
          </p:cNvPr>
          <p:cNvCxnSpPr/>
          <p:nvPr/>
        </p:nvCxnSpPr>
        <p:spPr>
          <a:xfrm>
            <a:off x="4180938" y="4012596"/>
            <a:ext cx="39106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F52DACD-D150-3A72-383B-C495B07C1124}"/>
              </a:ext>
            </a:extLst>
          </p:cNvPr>
          <p:cNvSpPr txBox="1"/>
          <p:nvPr/>
        </p:nvSpPr>
        <p:spPr>
          <a:xfrm>
            <a:off x="4469446" y="4011830"/>
            <a:ext cx="93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157E98-3D02-BDCD-D00A-6EFFCB0F4D20}"/>
              </a:ext>
            </a:extLst>
          </p:cNvPr>
          <p:cNvCxnSpPr>
            <a:stCxn id="24" idx="0"/>
          </p:cNvCxnSpPr>
          <p:nvPr/>
        </p:nvCxnSpPr>
        <p:spPr>
          <a:xfrm flipV="1">
            <a:off x="4934722" y="1786037"/>
            <a:ext cx="1019251" cy="222579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乘号 28">
            <a:extLst>
              <a:ext uri="{FF2B5EF4-FFF2-40B4-BE49-F238E27FC236}">
                <a16:creationId xmlns:a16="http://schemas.microsoft.com/office/drawing/2014/main" id="{2A239EEE-634D-79FE-0195-7A6FC0C9EC1C}"/>
              </a:ext>
            </a:extLst>
          </p:cNvPr>
          <p:cNvSpPr/>
          <p:nvPr/>
        </p:nvSpPr>
        <p:spPr>
          <a:xfrm>
            <a:off x="5399997" y="3848349"/>
            <a:ext cx="236171" cy="272311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9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的不可变性举例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275060"/>
            <a:chOff x="4441895" y="1347668"/>
            <a:chExt cx="1771200" cy="36961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096" y="4581498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2541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0080"/>
                </a:solidFill>
                <a:latin typeface="+mn-ea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String </a:t>
            </a:r>
            <a:r>
              <a:rPr lang="en-US" altLang="zh-CN" sz="120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CN" sz="1200">
                <a:solidFill>
                  <a:srgbClr val="2A00FF"/>
                </a:solidFill>
                <a:latin typeface="+mn-ea"/>
              </a:rPr>
              <a:t>"hello"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+mn-ea"/>
              </a:rPr>
              <a:t>    String </a:t>
            </a:r>
            <a:r>
              <a:rPr lang="en-US" altLang="zh-CN" sz="120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CN" sz="1200">
                <a:solidFill>
                  <a:srgbClr val="2A00FF"/>
                </a:solidFill>
                <a:latin typeface="+mn-ea"/>
              </a:rPr>
              <a:t>"hello"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+mn-ea"/>
              </a:rPr>
              <a:t>    String </a:t>
            </a:r>
            <a:r>
              <a:rPr lang="en-US" altLang="zh-CN" sz="1200">
                <a:solidFill>
                  <a:srgbClr val="6A3E3E"/>
                </a:solidFill>
                <a:latin typeface="+mn-ea"/>
              </a:rPr>
              <a:t>s3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 = </a:t>
            </a:r>
            <a:r>
              <a:rPr lang="zh-CN" altLang="zh-CN" sz="1200">
                <a:solidFill>
                  <a:srgbClr val="6A3E3E"/>
                </a:solidFill>
                <a:latin typeface="+mn-ea"/>
              </a:rPr>
              <a:t>s</a:t>
            </a:r>
            <a:r>
              <a:rPr lang="en-US" altLang="zh-CN" sz="1200">
                <a:solidFill>
                  <a:srgbClr val="6A3E3E"/>
                </a:solidFill>
                <a:latin typeface="+mn-ea"/>
              </a:rPr>
              <a:t>2</a:t>
            </a:r>
            <a:r>
              <a:rPr lang="zh-CN" altLang="zh-CN" sz="1200">
                <a:solidFill>
                  <a:srgbClr val="000000"/>
                </a:solidFill>
                <a:latin typeface="+mn-ea"/>
              </a:rPr>
              <a:t>.replace(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'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 '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A68A2F-A9C4-C305-6A6D-8E3BFA45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5B30C1-AD6B-5FC1-ABBC-43ACDE070010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604751"/>
            <a:ext cx="3565422" cy="1960407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E7F3A1E-8702-8C7F-2F3B-C0E9B14AEDB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9007C75E-4529-749B-C7F5-C2E7D9C29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103" y="4043330"/>
              <a:ext cx="370027" cy="734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CC17B1F-F8CD-744D-F55D-74E6A57016BC}"/>
              </a:ext>
            </a:extLst>
          </p:cNvPr>
          <p:cNvSpPr/>
          <p:nvPr/>
        </p:nvSpPr>
        <p:spPr>
          <a:xfrm>
            <a:off x="5410302" y="3044427"/>
            <a:ext cx="3565422" cy="1582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FC71E8-829A-521A-562E-B4B94DA3EB1E}"/>
              </a:ext>
            </a:extLst>
          </p:cNvPr>
          <p:cNvSpPr txBox="1"/>
          <p:nvPr/>
        </p:nvSpPr>
        <p:spPr>
          <a:xfrm>
            <a:off x="7530458" y="3117163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DF019C6-185A-8E0C-CECE-8AC4BAB9A46F}"/>
              </a:ext>
            </a:extLst>
          </p:cNvPr>
          <p:cNvSpPr txBox="1"/>
          <p:nvPr/>
        </p:nvSpPr>
        <p:spPr>
          <a:xfrm>
            <a:off x="3858129" y="3247789"/>
            <a:ext cx="1400011" cy="12234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s1:0x1122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s2:0x1122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s3:0x3344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D81A1-8716-FCCB-31DB-3BA6795B2255}"/>
              </a:ext>
            </a:extLst>
          </p:cNvPr>
          <p:cNvSpPr/>
          <p:nvPr/>
        </p:nvSpPr>
        <p:spPr>
          <a:xfrm>
            <a:off x="6322161" y="3902764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8666CD-D6BD-E590-2A3B-DA99D8616971}"/>
              </a:ext>
            </a:extLst>
          </p:cNvPr>
          <p:cNvSpPr txBox="1"/>
          <p:nvPr/>
        </p:nvSpPr>
        <p:spPr>
          <a:xfrm>
            <a:off x="6415552" y="4012596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</a:t>
            </a:r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78178AD-5B1F-9D81-A475-6B601DF8BFDE}"/>
              </a:ext>
            </a:extLst>
          </p:cNvPr>
          <p:cNvCxnSpPr/>
          <p:nvPr/>
        </p:nvCxnSpPr>
        <p:spPr>
          <a:xfrm>
            <a:off x="6051433" y="1492360"/>
            <a:ext cx="0" cy="1088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779DB7D-B26A-DCEA-14CA-D0199D9F1B4D}"/>
              </a:ext>
            </a:extLst>
          </p:cNvPr>
          <p:cNvSpPr txBox="1"/>
          <p:nvPr/>
        </p:nvSpPr>
        <p:spPr>
          <a:xfrm>
            <a:off x="5911720" y="1123483"/>
            <a:ext cx="82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580774-88F8-7B1B-F19D-E6F07A0C5B95}"/>
              </a:ext>
            </a:extLst>
          </p:cNvPr>
          <p:cNvCxnSpPr/>
          <p:nvPr/>
        </p:nvCxnSpPr>
        <p:spPr>
          <a:xfrm>
            <a:off x="4717272" y="3732834"/>
            <a:ext cx="1604889" cy="1699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16240B-B24B-2A65-582B-B01F350C61C5}"/>
              </a:ext>
            </a:extLst>
          </p:cNvPr>
          <p:cNvCxnSpPr>
            <a:cxnSpLocks/>
          </p:cNvCxnSpPr>
          <p:nvPr/>
        </p:nvCxnSpPr>
        <p:spPr>
          <a:xfrm flipV="1">
            <a:off x="4717272" y="3902764"/>
            <a:ext cx="1698280" cy="10539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C342BB6-42DC-5E68-5691-55A68CFF7C94}"/>
              </a:ext>
            </a:extLst>
          </p:cNvPr>
          <p:cNvSpPr/>
          <p:nvPr/>
        </p:nvSpPr>
        <p:spPr>
          <a:xfrm>
            <a:off x="6011093" y="1590374"/>
            <a:ext cx="1205346" cy="540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A1E0E-2249-D7D2-DABE-9C1B3F5CA50A}"/>
              </a:ext>
            </a:extLst>
          </p:cNvPr>
          <p:cNvSpPr txBox="1"/>
          <p:nvPr/>
        </p:nvSpPr>
        <p:spPr>
          <a:xfrm>
            <a:off x="6104484" y="1700206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hewwo</a:t>
            </a:r>
            <a:endParaRPr lang="zh-CN" altLang="en-US" sz="18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15D415-72E1-9A03-38A6-2489ED27EE97}"/>
              </a:ext>
            </a:extLst>
          </p:cNvPr>
          <p:cNvCxnSpPr/>
          <p:nvPr/>
        </p:nvCxnSpPr>
        <p:spPr>
          <a:xfrm flipV="1">
            <a:off x="4717272" y="1601190"/>
            <a:ext cx="1334161" cy="273952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new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的方式创建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String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12541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solidFill>
                  <a:srgbClr val="000080"/>
                </a:solidFill>
                <a:latin typeface="+mn-ea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String s1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"hello"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+mn-ea"/>
              </a:rPr>
            </a:b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+mn-ea"/>
              </a:rPr>
              <a:t>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String s2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String(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</a:rPr>
              <a:t>"hello"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>
              <a:lnSpc>
                <a:spcPts val="1100"/>
              </a:lnSpc>
              <a:defRPr/>
            </a:pPr>
            <a:b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A68A2F-A9C4-C305-6A6D-8E3BFA45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59ABED-1990-E271-2B6C-474588D1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2BFBF1D-897F-3A9D-A2F8-99B76E79318F}"/>
              </a:ext>
            </a:extLst>
          </p:cNvPr>
          <p:cNvSpPr txBox="1"/>
          <p:nvPr/>
        </p:nvSpPr>
        <p:spPr>
          <a:xfrm>
            <a:off x="3858129" y="3044427"/>
            <a:ext cx="1400011" cy="9002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s1:0x1122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s2:0x3344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431056B-DA40-04DA-D285-89A99E7C6F70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604751"/>
            <a:ext cx="3565422" cy="1960407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89FB65-C1B8-F9FB-CEB5-DDF3BEE8A638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AA55071A-BD1D-BC7D-071A-8E9717A2C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103" y="4043330"/>
              <a:ext cx="370027" cy="734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5D014F6-58B9-CB9E-E940-CC1D906F946D}"/>
              </a:ext>
            </a:extLst>
          </p:cNvPr>
          <p:cNvSpPr/>
          <p:nvPr/>
        </p:nvSpPr>
        <p:spPr>
          <a:xfrm>
            <a:off x="5410302" y="3044427"/>
            <a:ext cx="3565422" cy="15821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E79448-1258-9B2B-B712-17EF3C77AA72}"/>
              </a:ext>
            </a:extLst>
          </p:cNvPr>
          <p:cNvSpPr txBox="1"/>
          <p:nvPr/>
        </p:nvSpPr>
        <p:spPr>
          <a:xfrm>
            <a:off x="7530458" y="3117163"/>
            <a:ext cx="142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字符串常量池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A07239-6793-DFA5-7C65-BC3D2FAE290C}"/>
              </a:ext>
            </a:extLst>
          </p:cNvPr>
          <p:cNvSpPr/>
          <p:nvPr/>
        </p:nvSpPr>
        <p:spPr>
          <a:xfrm>
            <a:off x="6342639" y="3835523"/>
            <a:ext cx="1122218" cy="487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959294-CE03-9011-5FB3-1BA2FA3FEFEF}"/>
              </a:ext>
            </a:extLst>
          </p:cNvPr>
          <p:cNvSpPr txBox="1"/>
          <p:nvPr/>
        </p:nvSpPr>
        <p:spPr>
          <a:xfrm>
            <a:off x="7976362" y="3913900"/>
            <a:ext cx="8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hello</a:t>
            </a:r>
            <a:endParaRPr lang="zh-CN" altLang="en-US" sz="1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5EE1E7-CC54-F576-3577-772709FC9C12}"/>
              </a:ext>
            </a:extLst>
          </p:cNvPr>
          <p:cNvCxnSpPr/>
          <p:nvPr/>
        </p:nvCxnSpPr>
        <p:spPr>
          <a:xfrm>
            <a:off x="6342639" y="3783091"/>
            <a:ext cx="0" cy="5243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5D998BF-3D7C-83A3-F0D3-6D7C56A0FC98}"/>
              </a:ext>
            </a:extLst>
          </p:cNvPr>
          <p:cNvSpPr txBox="1"/>
          <p:nvPr/>
        </p:nvSpPr>
        <p:spPr>
          <a:xfrm>
            <a:off x="6265718" y="3553691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0x1122</a:t>
            </a:r>
            <a:endParaRPr lang="zh-CN" altLang="en-US" sz="14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0163A6-E3C7-4285-757D-7FA0AA1F4CC3}"/>
              </a:ext>
            </a:extLst>
          </p:cNvPr>
          <p:cNvCxnSpPr/>
          <p:nvPr/>
        </p:nvCxnSpPr>
        <p:spPr>
          <a:xfrm>
            <a:off x="4717272" y="3455717"/>
            <a:ext cx="1625367" cy="37980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D77564E-5923-91FE-4290-1E188F8E7C72}"/>
              </a:ext>
            </a:extLst>
          </p:cNvPr>
          <p:cNvSpPr/>
          <p:nvPr/>
        </p:nvSpPr>
        <p:spPr>
          <a:xfrm>
            <a:off x="6052657" y="1584528"/>
            <a:ext cx="1122218" cy="4870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E1BC2E-D04C-D219-8574-74BEA9929647}"/>
              </a:ext>
            </a:extLst>
          </p:cNvPr>
          <p:cNvSpPr txBox="1"/>
          <p:nvPr/>
        </p:nvSpPr>
        <p:spPr>
          <a:xfrm>
            <a:off x="6037023" y="1176008"/>
            <a:ext cx="11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1F540DB-1A1A-A33B-E1FC-61827AFD9A86}"/>
              </a:ext>
            </a:extLst>
          </p:cNvPr>
          <p:cNvCxnSpPr/>
          <p:nvPr/>
        </p:nvCxnSpPr>
        <p:spPr>
          <a:xfrm>
            <a:off x="6037023" y="1483785"/>
            <a:ext cx="0" cy="10074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5838ED-CA25-5494-ED8C-71FD3304F972}"/>
              </a:ext>
            </a:extLst>
          </p:cNvPr>
          <p:cNvCxnSpPr/>
          <p:nvPr/>
        </p:nvCxnSpPr>
        <p:spPr>
          <a:xfrm flipV="1">
            <a:off x="4717272" y="1584528"/>
            <a:ext cx="1319751" cy="225099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28473E7-0C22-1359-B3BB-01249194ADE6}"/>
              </a:ext>
            </a:extLst>
          </p:cNvPr>
          <p:cNvSpPr txBox="1"/>
          <p:nvPr/>
        </p:nvSpPr>
        <p:spPr>
          <a:xfrm>
            <a:off x="6052656" y="1775643"/>
            <a:ext cx="120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value</a:t>
            </a:r>
            <a:r>
              <a:rPr lang="zh-CN" altLang="en-US" sz="1200"/>
              <a:t>：</a:t>
            </a:r>
            <a:r>
              <a:rPr lang="en-US" altLang="zh-CN" sz="1200"/>
              <a:t>0x5566</a:t>
            </a:r>
            <a:endParaRPr lang="zh-CN" altLang="en-US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BEB3B-16DB-9C24-D295-04497D01ACEC}"/>
              </a:ext>
            </a:extLst>
          </p:cNvPr>
          <p:cNvSpPr txBox="1"/>
          <p:nvPr/>
        </p:nvSpPr>
        <p:spPr>
          <a:xfrm>
            <a:off x="6335565" y="3994057"/>
            <a:ext cx="119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value</a:t>
            </a:r>
            <a:r>
              <a:rPr lang="zh-CN" altLang="en-US" sz="1200"/>
              <a:t>：</a:t>
            </a:r>
            <a:r>
              <a:rPr lang="en-US" altLang="zh-CN" sz="1200"/>
              <a:t>0x5566</a:t>
            </a:r>
            <a:endParaRPr lang="zh-CN" altLang="en-US" sz="12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98B1D2-307F-923B-F4DC-1444D40990BD}"/>
              </a:ext>
            </a:extLst>
          </p:cNvPr>
          <p:cNvCxnSpPr/>
          <p:nvPr/>
        </p:nvCxnSpPr>
        <p:spPr>
          <a:xfrm>
            <a:off x="7976362" y="3809307"/>
            <a:ext cx="97374" cy="10459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118B373-2CBF-0054-EC90-56DB3B17D03E}"/>
              </a:ext>
            </a:extLst>
          </p:cNvPr>
          <p:cNvSpPr txBox="1"/>
          <p:nvPr/>
        </p:nvSpPr>
        <p:spPr>
          <a:xfrm>
            <a:off x="7834745" y="3553691"/>
            <a:ext cx="84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0x5566</a:t>
            </a:r>
            <a:endParaRPr lang="zh-CN" altLang="en-US" sz="120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84E5AB8-04AA-49AD-F105-1D491DB8D49E}"/>
              </a:ext>
            </a:extLst>
          </p:cNvPr>
          <p:cNvCxnSpPr>
            <a:stCxn id="30" idx="3"/>
          </p:cNvCxnSpPr>
          <p:nvPr/>
        </p:nvCxnSpPr>
        <p:spPr>
          <a:xfrm flipV="1">
            <a:off x="7530458" y="3994057"/>
            <a:ext cx="514220" cy="1385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27BED83-E868-CCFD-D1CA-E46F5D4CA229}"/>
              </a:ext>
            </a:extLst>
          </p:cNvPr>
          <p:cNvCxnSpPr/>
          <p:nvPr/>
        </p:nvCxnSpPr>
        <p:spPr>
          <a:xfrm>
            <a:off x="7159241" y="2052642"/>
            <a:ext cx="817121" cy="189203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81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全屏显示(16:9)</PresentationFormat>
  <Paragraphs>142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楷体</vt:lpstr>
      <vt:lpstr>思源黑体 CN Bold</vt:lpstr>
      <vt:lpstr>微软雅黑</vt:lpstr>
      <vt:lpstr>Arial</vt:lpstr>
      <vt:lpstr>Calibri</vt:lpstr>
      <vt:lpstr>Consolas</vt:lpstr>
      <vt:lpstr>Office 主题</vt:lpstr>
      <vt:lpstr>String的内存结构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2022-12-03T09:15:20Z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