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statistics.com/2013/05/log-transformations-for-skewed-and-wide-distributions-from-practical-data-science-with-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3" y="1723216"/>
            <a:ext cx="10187377" cy="1952313"/>
          </a:xfrm>
        </p:spPr>
        <p:txBody>
          <a:bodyPr/>
          <a:lstStyle/>
          <a:p>
            <a:r>
              <a:rPr lang="en-US" sz="4800" dirty="0" smtClean="0"/>
              <a:t>Predictive Model of </a:t>
            </a:r>
            <a:r>
              <a:rPr lang="en-US" sz="4400" dirty="0" smtClean="0"/>
              <a:t>Movie</a:t>
            </a:r>
            <a:r>
              <a:rPr lang="en-US" sz="4800" dirty="0" smtClean="0"/>
              <a:t> Revenues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Stephen Gou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any data and or features</a:t>
            </a:r>
          </a:p>
          <a:p>
            <a:r>
              <a:rPr lang="en-US" dirty="0" smtClean="0"/>
              <a:t>Steps are non-linear, e.g. not simply EDA then modelling, it’s a loop</a:t>
            </a:r>
            <a:r>
              <a:rPr lang="en-US" smtClean="0"/>
              <a:t>, 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5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evaluation for regression: R-Squared, and Residual Plot</a:t>
            </a:r>
          </a:p>
          <a:p>
            <a:r>
              <a:rPr lang="en-US" dirty="0" smtClean="0"/>
              <a:t>Multi-collinearity</a:t>
            </a:r>
          </a:p>
          <a:p>
            <a:r>
              <a:rPr lang="en-US" dirty="0" smtClean="0"/>
              <a:t>Log transform </a:t>
            </a:r>
            <a:r>
              <a:rPr lang="en-US" dirty="0"/>
              <a:t>monetary value: </a:t>
            </a:r>
            <a:r>
              <a:rPr lang="en-US" dirty="0">
                <a:hlinkClick r:id="rId2"/>
              </a:rPr>
              <a:t>https://www.r-statistics.com/2013/05/log-transformations-for-skewed-and-wide-distributions-from-practical-data-science-with-r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    Increased performance by 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11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2234</TotalTime>
  <Words>61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Wingdings 3</vt:lpstr>
      <vt:lpstr>Arial</vt:lpstr>
      <vt:lpstr>Facet</vt:lpstr>
      <vt:lpstr>Predictive Model of Movie Revenues</vt:lpstr>
      <vt:lpstr>PowerPoint Presentation</vt:lpstr>
      <vt:lpstr>Difficulty</vt:lpstr>
      <vt:lpstr>Statistical Lessons learned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of Movie Revenues</dc:title>
  <dc:creator>Microsoft Office User</dc:creator>
  <cp:lastModifiedBy>Microsoft Office User</cp:lastModifiedBy>
  <cp:revision>7</cp:revision>
  <dcterms:created xsi:type="dcterms:W3CDTF">2018-11-11T01:23:07Z</dcterms:created>
  <dcterms:modified xsi:type="dcterms:W3CDTF">2018-11-12T14:37:23Z</dcterms:modified>
</cp:coreProperties>
</file>