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2" r:id="rId6"/>
    <p:sldId id="287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F61822-3DE2-4F58-B082-27BCCF287B16}">
          <p14:sldIdLst>
            <p14:sldId id="256"/>
            <p14:sldId id="257"/>
            <p14:sldId id="258"/>
            <p14:sldId id="261"/>
            <p14:sldId id="262"/>
            <p14:sldId id="287"/>
          </p14:sldIdLst>
        </p14:section>
        <p14:section name="flex container" id="{F839200E-2084-4B93-8CB3-3D790AF7E5FF}">
          <p14:sldIdLst>
            <p14:sldId id="263"/>
            <p14:sldId id="264"/>
            <p14:sldId id="265"/>
            <p14:sldId id="266"/>
            <p14:sldId id="267"/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flex-item" id="{A5384B2E-1DCF-4CC9-A544-49B13B06182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8EE4BA"/>
    <a:srgbClr val="55B685"/>
    <a:srgbClr val="E5FCF4"/>
    <a:srgbClr val="6366F1"/>
    <a:srgbClr val="4F46E5"/>
    <a:srgbClr val="6466E9"/>
    <a:srgbClr val="E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C7787-DC0A-489C-803F-3500B2BC395C}" v="1" dt="2021-12-03T12:31:47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瀚辉 曾" userId="84895c83-12de-4c0c-8d37-f84ead1875eb" providerId="ADAL" clId="{BE9F86ED-BAF0-4092-8F98-8A5F9E7E75CD}"/>
    <pc:docChg chg="undo custSel modSld">
      <pc:chgData name="瀚辉 曾" userId="84895c83-12de-4c0c-8d37-f84ead1875eb" providerId="ADAL" clId="{BE9F86ED-BAF0-4092-8F98-8A5F9E7E75CD}" dt="2021-12-02T05:18:12.429" v="8" actId="1076"/>
      <pc:docMkLst>
        <pc:docMk/>
      </pc:docMkLst>
      <pc:sldChg chg="modSp mod">
        <pc:chgData name="瀚辉 曾" userId="84895c83-12de-4c0c-8d37-f84ead1875eb" providerId="ADAL" clId="{BE9F86ED-BAF0-4092-8F98-8A5F9E7E75CD}" dt="2021-12-02T05:18:12.429" v="8" actId="1076"/>
        <pc:sldMkLst>
          <pc:docMk/>
          <pc:sldMk cId="3842107308" sldId="272"/>
        </pc:sldMkLst>
        <pc:spChg chg="mod">
          <ac:chgData name="瀚辉 曾" userId="84895c83-12de-4c0c-8d37-f84ead1875eb" providerId="ADAL" clId="{BE9F86ED-BAF0-4092-8F98-8A5F9E7E75CD}" dt="2021-12-02T05:17:11.755" v="0" actId="14100"/>
          <ac:spMkLst>
            <pc:docMk/>
            <pc:sldMk cId="3842107308" sldId="272"/>
            <ac:spMk id="6" creationId="{44861B0D-B526-4C2F-BF0E-C09DB470B5BA}"/>
          </ac:spMkLst>
        </pc:spChg>
        <pc:spChg chg="mod">
          <ac:chgData name="瀚辉 曾" userId="84895c83-12de-4c0c-8d37-f84ead1875eb" providerId="ADAL" clId="{BE9F86ED-BAF0-4092-8F98-8A5F9E7E75CD}" dt="2021-12-02T05:17:16.894" v="1" actId="1076"/>
          <ac:spMkLst>
            <pc:docMk/>
            <pc:sldMk cId="3842107308" sldId="272"/>
            <ac:spMk id="7" creationId="{E0BB6B52-DB50-4016-8BD5-68928F227A2E}"/>
          </ac:spMkLst>
        </pc:spChg>
        <pc:spChg chg="mod">
          <ac:chgData name="瀚辉 曾" userId="84895c83-12de-4c0c-8d37-f84ead1875eb" providerId="ADAL" clId="{BE9F86ED-BAF0-4092-8F98-8A5F9E7E75CD}" dt="2021-12-02T05:17:33.815" v="6" actId="1076"/>
          <ac:spMkLst>
            <pc:docMk/>
            <pc:sldMk cId="3842107308" sldId="272"/>
            <ac:spMk id="8" creationId="{5C790B00-073B-4136-822A-3AEB2C544193}"/>
          </ac:spMkLst>
        </pc:spChg>
        <pc:spChg chg="mod">
          <ac:chgData name="瀚辉 曾" userId="84895c83-12de-4c0c-8d37-f84ead1875eb" providerId="ADAL" clId="{BE9F86ED-BAF0-4092-8F98-8A5F9E7E75CD}" dt="2021-12-02T05:17:33.815" v="6" actId="1076"/>
          <ac:spMkLst>
            <pc:docMk/>
            <pc:sldMk cId="3842107308" sldId="272"/>
            <ac:spMk id="9" creationId="{B5E2D123-86CC-45C3-AEA3-59EE2229FB24}"/>
          </ac:spMkLst>
        </pc:spChg>
        <pc:spChg chg="mod">
          <ac:chgData name="瀚辉 曾" userId="84895c83-12de-4c0c-8d37-f84ead1875eb" providerId="ADAL" clId="{BE9F86ED-BAF0-4092-8F98-8A5F9E7E75CD}" dt="2021-12-02T05:18:12.429" v="8" actId="1076"/>
          <ac:spMkLst>
            <pc:docMk/>
            <pc:sldMk cId="3842107308" sldId="272"/>
            <ac:spMk id="13" creationId="{6C0BC1EE-0369-481A-9CCD-E5C21E827EFE}"/>
          </ac:spMkLst>
        </pc:spChg>
        <pc:spChg chg="mod">
          <ac:chgData name="瀚辉 曾" userId="84895c83-12de-4c0c-8d37-f84ead1875eb" providerId="ADAL" clId="{BE9F86ED-BAF0-4092-8F98-8A5F9E7E75CD}" dt="2021-12-02T05:18:12.429" v="8" actId="1076"/>
          <ac:spMkLst>
            <pc:docMk/>
            <pc:sldMk cId="3842107308" sldId="272"/>
            <ac:spMk id="14" creationId="{659163F7-B545-4782-9020-A2C6473DECB6}"/>
          </ac:spMkLst>
        </pc:spChg>
      </pc:sldChg>
    </pc:docChg>
  </pc:docChgLst>
  <pc:docChgLst>
    <pc:chgData name="曾瀚辉" userId="84895c83-12de-4c0c-8d37-f84ead1875eb" providerId="ADAL" clId="{B07C7787-DC0A-489C-803F-3500B2BC395C}"/>
    <pc:docChg chg="undo redo custSel addSld delSld modSld sldOrd addSection delSection modSection">
      <pc:chgData name="曾瀚辉" userId="84895c83-12de-4c0c-8d37-f84ead1875eb" providerId="ADAL" clId="{B07C7787-DC0A-489C-803F-3500B2BC395C}" dt="2021-09-05T03:36:19.240" v="3132"/>
      <pc:docMkLst>
        <pc:docMk/>
      </pc:docMkLst>
      <pc:sldChg chg="addSp delSp modSp new mod ord">
        <pc:chgData name="曾瀚辉" userId="84895c83-12de-4c0c-8d37-f84ead1875eb" providerId="ADAL" clId="{B07C7787-DC0A-489C-803F-3500B2BC395C}" dt="2021-09-05T02:54:18.971" v="3098" actId="2711"/>
        <pc:sldMkLst>
          <pc:docMk/>
          <pc:sldMk cId="2867898481" sldId="256"/>
        </pc:sldMkLst>
        <pc:spChg chg="mod">
          <ac:chgData name="曾瀚辉" userId="84895c83-12de-4c0c-8d37-f84ead1875eb" providerId="ADAL" clId="{B07C7787-DC0A-489C-803F-3500B2BC395C}" dt="2021-09-05T02:54:18.971" v="3098" actId="2711"/>
          <ac:spMkLst>
            <pc:docMk/>
            <pc:sldMk cId="2867898481" sldId="256"/>
            <ac:spMk id="2" creationId="{CE542360-0887-4631-9FEC-6C712C663CDC}"/>
          </ac:spMkLst>
        </pc:spChg>
        <pc:spChg chg="add mod ord">
          <ac:chgData name="曾瀚辉" userId="84895c83-12de-4c0c-8d37-f84ead1875eb" providerId="ADAL" clId="{B07C7787-DC0A-489C-803F-3500B2BC395C}" dt="2021-09-05T02:53:15.352" v="3091" actId="207"/>
          <ac:spMkLst>
            <pc:docMk/>
            <pc:sldMk cId="2867898481" sldId="256"/>
            <ac:spMk id="4" creationId="{C2107DE5-4C4F-49DD-9C03-E0E0B639F9E7}"/>
          </ac:spMkLst>
        </pc:spChg>
        <pc:spChg chg="add del mod ord">
          <ac:chgData name="曾瀚辉" userId="84895c83-12de-4c0c-8d37-f84ead1875eb" providerId="ADAL" clId="{B07C7787-DC0A-489C-803F-3500B2BC395C}" dt="2021-09-01T12:41:00.249" v="3076" actId="478"/>
          <ac:spMkLst>
            <pc:docMk/>
            <pc:sldMk cId="2867898481" sldId="256"/>
            <ac:spMk id="4" creationId="{D5558BD4-F4D3-42BD-BF54-EB075F76381D}"/>
          </ac:spMkLst>
        </pc:spChg>
        <pc:spChg chg="add del mod">
          <ac:chgData name="曾瀚辉" userId="84895c83-12de-4c0c-8d37-f84ead1875eb" providerId="ADAL" clId="{B07C7787-DC0A-489C-803F-3500B2BC395C}" dt="2021-09-01T12:39:46.868" v="3067" actId="478"/>
          <ac:spMkLst>
            <pc:docMk/>
            <pc:sldMk cId="2867898481" sldId="256"/>
            <ac:spMk id="5" creationId="{62DAE111-AFA8-4047-85F9-269CE5111972}"/>
          </ac:spMkLst>
        </pc:spChg>
        <pc:spChg chg="add mod ord">
          <ac:chgData name="曾瀚辉" userId="84895c83-12de-4c0c-8d37-f84ead1875eb" providerId="ADAL" clId="{B07C7787-DC0A-489C-803F-3500B2BC395C}" dt="2021-09-05T02:53:36.064" v="3096" actId="1076"/>
          <ac:spMkLst>
            <pc:docMk/>
            <pc:sldMk cId="2867898481" sldId="256"/>
            <ac:spMk id="5" creationId="{CFA5CE1E-2B30-4B7D-BA60-62D29EAE7F84}"/>
          </ac:spMkLst>
        </pc:spChg>
        <pc:spChg chg="add del mod ord">
          <ac:chgData name="曾瀚辉" userId="84895c83-12de-4c0c-8d37-f84ead1875eb" providerId="ADAL" clId="{B07C7787-DC0A-489C-803F-3500B2BC395C}" dt="2021-09-01T12:41:00.249" v="3076" actId="478"/>
          <ac:spMkLst>
            <pc:docMk/>
            <pc:sldMk cId="2867898481" sldId="256"/>
            <ac:spMk id="6" creationId="{7F09D132-45C0-47EE-9E90-70A215FAA7B0}"/>
          </ac:spMkLst>
        </pc:spChg>
        <pc:spChg chg="add del mod ord">
          <ac:chgData name="曾瀚辉" userId="84895c83-12de-4c0c-8d37-f84ead1875eb" providerId="ADAL" clId="{B07C7787-DC0A-489C-803F-3500B2BC395C}" dt="2021-09-01T12:41:00.249" v="3076" actId="478"/>
          <ac:spMkLst>
            <pc:docMk/>
            <pc:sldMk cId="2867898481" sldId="256"/>
            <ac:spMk id="7" creationId="{AE634B83-29BF-455F-9F28-3887A1BB6FA9}"/>
          </ac:spMkLst>
        </pc:spChg>
        <pc:spChg chg="add del mod ord">
          <ac:chgData name="曾瀚辉" userId="84895c83-12de-4c0c-8d37-f84ead1875eb" providerId="ADAL" clId="{B07C7787-DC0A-489C-803F-3500B2BC395C}" dt="2021-09-01T12:41:00.249" v="3076" actId="478"/>
          <ac:spMkLst>
            <pc:docMk/>
            <pc:sldMk cId="2867898481" sldId="256"/>
            <ac:spMk id="8" creationId="{EA0DE730-9431-4749-A8ED-EB36CD824D99}"/>
          </ac:spMkLst>
        </pc:spChg>
        <pc:spChg chg="add del mod ord">
          <ac:chgData name="曾瀚辉" userId="84895c83-12de-4c0c-8d37-f84ead1875eb" providerId="ADAL" clId="{B07C7787-DC0A-489C-803F-3500B2BC395C}" dt="2021-09-01T12:41:00.249" v="3076" actId="478"/>
          <ac:spMkLst>
            <pc:docMk/>
            <pc:sldMk cId="2867898481" sldId="256"/>
            <ac:spMk id="9" creationId="{98567C67-DD8C-4489-A556-5DB2DB7DAFFF}"/>
          </ac:spMkLst>
        </pc:spChg>
      </pc:sldChg>
      <pc:sldChg chg="addSp delSp modSp new mod ord setBg">
        <pc:chgData name="曾瀚辉" userId="84895c83-12de-4c0c-8d37-f84ead1875eb" providerId="ADAL" clId="{B07C7787-DC0A-489C-803F-3500B2BC395C}" dt="2021-08-31T06:25:11.484" v="3019" actId="207"/>
        <pc:sldMkLst>
          <pc:docMk/>
          <pc:sldMk cId="3173980779" sldId="257"/>
        </pc:sldMkLst>
        <pc:spChg chg="mod">
          <ac:chgData name="曾瀚辉" userId="84895c83-12de-4c0c-8d37-f84ead1875eb" providerId="ADAL" clId="{B07C7787-DC0A-489C-803F-3500B2BC395C}" dt="2021-08-30T15:03:07.877" v="2817" actId="2711"/>
          <ac:spMkLst>
            <pc:docMk/>
            <pc:sldMk cId="3173980779" sldId="257"/>
            <ac:spMk id="2" creationId="{B49D3CAE-A3EC-47BE-815D-209F22F81393}"/>
          </ac:spMkLst>
        </pc:spChg>
        <pc:spChg chg="mod">
          <ac:chgData name="曾瀚辉" userId="84895c83-12de-4c0c-8d37-f84ead1875eb" providerId="ADAL" clId="{B07C7787-DC0A-489C-803F-3500B2BC395C}" dt="2021-08-30T15:03:13.870" v="2818" actId="2711"/>
          <ac:spMkLst>
            <pc:docMk/>
            <pc:sldMk cId="3173980779" sldId="257"/>
            <ac:spMk id="3" creationId="{E6FE5DD7-EEC9-4665-8681-AE9D5CA2DCF5}"/>
          </ac:spMkLst>
        </pc:spChg>
        <pc:spChg chg="add mod">
          <ac:chgData name="曾瀚辉" userId="84895c83-12de-4c0c-8d37-f84ead1875eb" providerId="ADAL" clId="{B07C7787-DC0A-489C-803F-3500B2BC395C}" dt="2021-08-30T13:27:37.348" v="449" actId="14100"/>
          <ac:spMkLst>
            <pc:docMk/>
            <pc:sldMk cId="3173980779" sldId="257"/>
            <ac:spMk id="4" creationId="{175C4F94-19FB-4304-9F6C-CBFD42056061}"/>
          </ac:spMkLst>
        </pc:spChg>
        <pc:spChg chg="add mod">
          <ac:chgData name="曾瀚辉" userId="84895c83-12de-4c0c-8d37-f84ead1875eb" providerId="ADAL" clId="{B07C7787-DC0A-489C-803F-3500B2BC395C}" dt="2021-08-31T06:24:38.782" v="3016" actId="2085"/>
          <ac:spMkLst>
            <pc:docMk/>
            <pc:sldMk cId="3173980779" sldId="257"/>
            <ac:spMk id="5" creationId="{723C5118-2106-4D9E-BCEE-09FCF1B8415E}"/>
          </ac:spMkLst>
        </pc:spChg>
        <pc:spChg chg="add mod">
          <ac:chgData name="曾瀚辉" userId="84895c83-12de-4c0c-8d37-f84ead1875eb" providerId="ADAL" clId="{B07C7787-DC0A-489C-803F-3500B2BC395C}" dt="2021-08-31T06:24:57.608" v="3018" actId="207"/>
          <ac:spMkLst>
            <pc:docMk/>
            <pc:sldMk cId="3173980779" sldId="257"/>
            <ac:spMk id="8" creationId="{14145E15-08D5-4CC3-8CEE-20EDBF1AB7C6}"/>
          </ac:spMkLst>
        </pc:spChg>
        <pc:spChg chg="add mod">
          <ac:chgData name="曾瀚辉" userId="84895c83-12de-4c0c-8d37-f84ead1875eb" providerId="ADAL" clId="{B07C7787-DC0A-489C-803F-3500B2BC395C}" dt="2021-08-30T13:43:12.300" v="865" actId="20577"/>
          <ac:spMkLst>
            <pc:docMk/>
            <pc:sldMk cId="3173980779" sldId="257"/>
            <ac:spMk id="9" creationId="{2DEA52D2-41CC-4421-82BD-7FF6D892F8C3}"/>
          </ac:spMkLst>
        </pc:spChg>
        <pc:spChg chg="add mod">
          <ac:chgData name="曾瀚辉" userId="84895c83-12de-4c0c-8d37-f84ead1875eb" providerId="ADAL" clId="{B07C7787-DC0A-489C-803F-3500B2BC395C}" dt="2021-08-31T06:25:11.484" v="3019" actId="207"/>
          <ac:spMkLst>
            <pc:docMk/>
            <pc:sldMk cId="3173980779" sldId="257"/>
            <ac:spMk id="10" creationId="{48A404B5-F949-4912-BD5C-F348B14FFDD0}"/>
          </ac:spMkLst>
        </pc:spChg>
        <pc:spChg chg="add mod">
          <ac:chgData name="曾瀚辉" userId="84895c83-12de-4c0c-8d37-f84ead1875eb" providerId="ADAL" clId="{B07C7787-DC0A-489C-803F-3500B2BC395C}" dt="2021-08-31T06:24:34.936" v="3015" actId="2085"/>
          <ac:spMkLst>
            <pc:docMk/>
            <pc:sldMk cId="3173980779" sldId="257"/>
            <ac:spMk id="11" creationId="{DA4EFFE1-A134-45EB-A169-E1D2457B2784}"/>
          </ac:spMkLst>
        </pc:spChg>
        <pc:spChg chg="add mod">
          <ac:chgData name="曾瀚辉" userId="84895c83-12de-4c0c-8d37-f84ead1875eb" providerId="ADAL" clId="{B07C7787-DC0A-489C-803F-3500B2BC395C}" dt="2021-08-31T06:24:42.196" v="3017" actId="2085"/>
          <ac:spMkLst>
            <pc:docMk/>
            <pc:sldMk cId="3173980779" sldId="257"/>
            <ac:spMk id="12" creationId="{C9A37F04-D2FD-4F80-81C0-8CF7343DFE9F}"/>
          </ac:spMkLst>
        </pc:spChg>
        <pc:spChg chg="add del">
          <ac:chgData name="曾瀚辉" userId="84895c83-12de-4c0c-8d37-f84ead1875eb" providerId="ADAL" clId="{B07C7787-DC0A-489C-803F-3500B2BC395C}" dt="2021-08-30T13:20:13.297" v="73" actId="26606"/>
          <ac:spMkLst>
            <pc:docMk/>
            <pc:sldMk cId="3173980779" sldId="257"/>
            <ac:spMk id="71" creationId="{D4D28E87-62D2-4602-B72F-5F74AA236CC3}"/>
          </ac:spMkLst>
        </pc:spChg>
        <pc:spChg chg="add del">
          <ac:chgData name="曾瀚辉" userId="84895c83-12de-4c0c-8d37-f84ead1875eb" providerId="ADAL" clId="{B07C7787-DC0A-489C-803F-3500B2BC395C}" dt="2021-08-30T13:20:17.130" v="79" actId="26606"/>
          <ac:spMkLst>
            <pc:docMk/>
            <pc:sldMk cId="3173980779" sldId="257"/>
            <ac:spMk id="1028" creationId="{F170E346-B98B-43A6-A4DA-D36FF63284B3}"/>
          </ac:spMkLst>
        </pc:spChg>
        <pc:spChg chg="add">
          <ac:chgData name="曾瀚辉" userId="84895c83-12de-4c0c-8d37-f84ead1875eb" providerId="ADAL" clId="{B07C7787-DC0A-489C-803F-3500B2BC395C}" dt="2021-08-30T13:20:17.133" v="80" actId="26606"/>
          <ac:spMkLst>
            <pc:docMk/>
            <pc:sldMk cId="3173980779" sldId="257"/>
            <ac:spMk id="1030" creationId="{D4D28E87-62D2-4602-B72F-5F74AA236CC3}"/>
          </ac:spMkLst>
        </pc:spChg>
        <pc:picChg chg="add del mod">
          <ac:chgData name="曾瀚辉" userId="84895c83-12de-4c0c-8d37-f84ead1875eb" providerId="ADAL" clId="{B07C7787-DC0A-489C-803F-3500B2BC395C}" dt="2021-08-30T13:25:53.256" v="300" actId="478"/>
          <ac:picMkLst>
            <pc:docMk/>
            <pc:sldMk cId="3173980779" sldId="257"/>
            <ac:picMk id="7" creationId="{59C4D01B-657F-43D3-8BA5-7D508013BE8C}"/>
          </ac:picMkLst>
        </pc:picChg>
        <pc:picChg chg="add mod">
          <ac:chgData name="曾瀚辉" userId="84895c83-12de-4c0c-8d37-f84ead1875eb" providerId="ADAL" clId="{B07C7787-DC0A-489C-803F-3500B2BC395C}" dt="2021-08-30T13:20:32.888" v="160" actId="1037"/>
          <ac:picMkLst>
            <pc:docMk/>
            <pc:sldMk cId="3173980779" sldId="257"/>
            <ac:picMk id="1026" creationId="{59805551-4EB4-4C5E-98F1-81D91B5248DE}"/>
          </ac:picMkLst>
        </pc:picChg>
      </pc:sldChg>
      <pc:sldChg chg="addSp delSp modSp new mod ord">
        <pc:chgData name="曾瀚辉" userId="84895c83-12de-4c0c-8d37-f84ead1875eb" providerId="ADAL" clId="{B07C7787-DC0A-489C-803F-3500B2BC395C}" dt="2021-09-05T02:59:14.919" v="3110" actId="2711"/>
        <pc:sldMkLst>
          <pc:docMk/>
          <pc:sldMk cId="952022548" sldId="258"/>
        </pc:sldMkLst>
        <pc:spChg chg="mod">
          <ac:chgData name="曾瀚辉" userId="84895c83-12de-4c0c-8d37-f84ead1875eb" providerId="ADAL" clId="{B07C7787-DC0A-489C-803F-3500B2BC395C}" dt="2021-09-05T02:59:14.919" v="3110" actId="2711"/>
          <ac:spMkLst>
            <pc:docMk/>
            <pc:sldMk cId="952022548" sldId="258"/>
            <ac:spMk id="2" creationId="{6E70D3BA-492D-4187-8659-8A99FB11813A}"/>
          </ac:spMkLst>
        </pc:spChg>
        <pc:spChg chg="mod">
          <ac:chgData name="曾瀚辉" userId="84895c83-12de-4c0c-8d37-f84ead1875eb" providerId="ADAL" clId="{B07C7787-DC0A-489C-803F-3500B2BC395C}" dt="2021-09-05T02:58:15.191" v="3105" actId="2711"/>
          <ac:spMkLst>
            <pc:docMk/>
            <pc:sldMk cId="952022548" sldId="258"/>
            <ac:spMk id="3" creationId="{AEA026B9-3366-4731-90F7-5C2013B5B792}"/>
          </ac:spMkLst>
        </pc:spChg>
        <pc:spChg chg="add mod">
          <ac:chgData name="曾瀚辉" userId="84895c83-12de-4c0c-8d37-f84ead1875eb" providerId="ADAL" clId="{B07C7787-DC0A-489C-803F-3500B2BC395C}" dt="2021-08-30T13:33:52.520" v="616" actId="14100"/>
          <ac:spMkLst>
            <pc:docMk/>
            <pc:sldMk cId="952022548" sldId="258"/>
            <ac:spMk id="4" creationId="{5EDAA728-8878-479B-8F8F-1C75D9BF38D0}"/>
          </ac:spMkLst>
        </pc:spChg>
        <pc:spChg chg="add mod">
          <ac:chgData name="曾瀚辉" userId="84895c83-12de-4c0c-8d37-f84ead1875eb" providerId="ADAL" clId="{B07C7787-DC0A-489C-803F-3500B2BC395C}" dt="2021-08-30T13:37:34.037" v="696" actId="14100"/>
          <ac:spMkLst>
            <pc:docMk/>
            <pc:sldMk cId="952022548" sldId="258"/>
            <ac:spMk id="5" creationId="{5E1B363A-6A62-40CA-971F-39A30824DAAB}"/>
          </ac:spMkLst>
        </pc:spChg>
        <pc:spChg chg="add mod">
          <ac:chgData name="曾瀚辉" userId="84895c83-12de-4c0c-8d37-f84ead1875eb" providerId="ADAL" clId="{B07C7787-DC0A-489C-803F-3500B2BC395C}" dt="2021-08-30T13:41:27.819" v="792" actId="20577"/>
          <ac:spMkLst>
            <pc:docMk/>
            <pc:sldMk cId="952022548" sldId="258"/>
            <ac:spMk id="6" creationId="{44861B0D-B526-4C2F-BF0E-C09DB470B5BA}"/>
          </ac:spMkLst>
        </pc:spChg>
        <pc:spChg chg="add mod">
          <ac:chgData name="曾瀚辉" userId="84895c83-12de-4c0c-8d37-f84ead1875eb" providerId="ADAL" clId="{B07C7787-DC0A-489C-803F-3500B2BC395C}" dt="2021-08-30T13:39:29.796" v="716" actId="1076"/>
          <ac:spMkLst>
            <pc:docMk/>
            <pc:sldMk cId="952022548" sldId="258"/>
            <ac:spMk id="7" creationId="{E0BB6B52-DB50-4016-8BD5-68928F227A2E}"/>
          </ac:spMkLst>
        </pc:spChg>
        <pc:spChg chg="add mod">
          <ac:chgData name="曾瀚辉" userId="84895c83-12de-4c0c-8d37-f84ead1875eb" providerId="ADAL" clId="{B07C7787-DC0A-489C-803F-3500B2BC395C}" dt="2021-08-30T13:41:28.461" v="793" actId="20577"/>
          <ac:spMkLst>
            <pc:docMk/>
            <pc:sldMk cId="952022548" sldId="258"/>
            <ac:spMk id="8" creationId="{5C790B00-073B-4136-822A-3AEB2C544193}"/>
          </ac:spMkLst>
        </pc:spChg>
        <pc:spChg chg="add mod">
          <ac:chgData name="曾瀚辉" userId="84895c83-12de-4c0c-8d37-f84ead1875eb" providerId="ADAL" clId="{B07C7787-DC0A-489C-803F-3500B2BC395C}" dt="2021-08-30T13:39:29.796" v="716" actId="1076"/>
          <ac:spMkLst>
            <pc:docMk/>
            <pc:sldMk cId="952022548" sldId="258"/>
            <ac:spMk id="9" creationId="{B5E2D123-86CC-45C3-AEA3-59EE2229FB24}"/>
          </ac:spMkLst>
        </pc:spChg>
        <pc:spChg chg="add del mod">
          <ac:chgData name="曾瀚辉" userId="84895c83-12de-4c0c-8d37-f84ead1875eb" providerId="ADAL" clId="{B07C7787-DC0A-489C-803F-3500B2BC395C}" dt="2021-08-30T13:38:00.716" v="699" actId="21"/>
          <ac:spMkLst>
            <pc:docMk/>
            <pc:sldMk cId="952022548" sldId="258"/>
            <ac:spMk id="10" creationId="{050CFCBF-F659-45A5-B2DD-D0C19EB57987}"/>
          </ac:spMkLst>
        </pc:spChg>
        <pc:spChg chg="add del mod">
          <ac:chgData name="曾瀚辉" userId="84895c83-12de-4c0c-8d37-f84ead1875eb" providerId="ADAL" clId="{B07C7787-DC0A-489C-803F-3500B2BC395C}" dt="2021-08-30T13:38:00.716" v="699" actId="21"/>
          <ac:spMkLst>
            <pc:docMk/>
            <pc:sldMk cId="952022548" sldId="258"/>
            <ac:spMk id="11" creationId="{AF11F8F6-F280-49BE-AEC2-3AF5AA13CB94}"/>
          </ac:spMkLst>
        </pc:spChg>
      </pc:sldChg>
      <pc:sldChg chg="addSp modSp add del mod modTransition">
        <pc:chgData name="曾瀚辉" userId="84895c83-12de-4c0c-8d37-f84ead1875eb" providerId="ADAL" clId="{B07C7787-DC0A-489C-803F-3500B2BC395C}" dt="2021-08-30T13:39:47.397" v="721" actId="2696"/>
        <pc:sldMkLst>
          <pc:docMk/>
          <pc:sldMk cId="165728027" sldId="259"/>
        </pc:sldMkLst>
        <pc:spChg chg="mod">
          <ac:chgData name="曾瀚辉" userId="84895c83-12de-4c0c-8d37-f84ead1875eb" providerId="ADAL" clId="{B07C7787-DC0A-489C-803F-3500B2BC395C}" dt="2021-08-30T13:38:17.832" v="702" actId="1076"/>
          <ac:spMkLst>
            <pc:docMk/>
            <pc:sldMk cId="165728027" sldId="259"/>
            <ac:spMk id="5" creationId="{5E1B363A-6A62-40CA-971F-39A30824DAAB}"/>
          </ac:spMkLst>
        </pc:spChg>
        <pc:spChg chg="mod">
          <ac:chgData name="曾瀚辉" userId="84895c83-12de-4c0c-8d37-f84ead1875eb" providerId="ADAL" clId="{B07C7787-DC0A-489C-803F-3500B2BC395C}" dt="2021-08-30T13:39:22.963" v="714" actId="1076"/>
          <ac:spMkLst>
            <pc:docMk/>
            <pc:sldMk cId="165728027" sldId="259"/>
            <ac:spMk id="6" creationId="{44861B0D-B526-4C2F-BF0E-C09DB470B5BA}"/>
          </ac:spMkLst>
        </pc:spChg>
        <pc:spChg chg="mod">
          <ac:chgData name="曾瀚辉" userId="84895c83-12de-4c0c-8d37-f84ead1875eb" providerId="ADAL" clId="{B07C7787-DC0A-489C-803F-3500B2BC395C}" dt="2021-08-30T13:39:22.963" v="714" actId="1076"/>
          <ac:spMkLst>
            <pc:docMk/>
            <pc:sldMk cId="165728027" sldId="259"/>
            <ac:spMk id="7" creationId="{E0BB6B52-DB50-4016-8BD5-68928F227A2E}"/>
          </ac:spMkLst>
        </pc:spChg>
        <pc:spChg chg="mod">
          <ac:chgData name="曾瀚辉" userId="84895c83-12de-4c0c-8d37-f84ead1875eb" providerId="ADAL" clId="{B07C7787-DC0A-489C-803F-3500B2BC395C}" dt="2021-08-30T13:39:22.963" v="714" actId="1076"/>
          <ac:spMkLst>
            <pc:docMk/>
            <pc:sldMk cId="165728027" sldId="259"/>
            <ac:spMk id="8" creationId="{5C790B00-073B-4136-822A-3AEB2C544193}"/>
          </ac:spMkLst>
        </pc:spChg>
        <pc:spChg chg="mod">
          <ac:chgData name="曾瀚辉" userId="84895c83-12de-4c0c-8d37-f84ead1875eb" providerId="ADAL" clId="{B07C7787-DC0A-489C-803F-3500B2BC395C}" dt="2021-08-30T13:39:22.963" v="714" actId="1076"/>
          <ac:spMkLst>
            <pc:docMk/>
            <pc:sldMk cId="165728027" sldId="259"/>
            <ac:spMk id="9" creationId="{B5E2D123-86CC-45C3-AEA3-59EE2229FB24}"/>
          </ac:spMkLst>
        </pc:spChg>
        <pc:spChg chg="add mod">
          <ac:chgData name="曾瀚辉" userId="84895c83-12de-4c0c-8d37-f84ead1875eb" providerId="ADAL" clId="{B07C7787-DC0A-489C-803F-3500B2BC395C}" dt="2021-08-30T13:39:22.963" v="714" actId="1076"/>
          <ac:spMkLst>
            <pc:docMk/>
            <pc:sldMk cId="165728027" sldId="259"/>
            <ac:spMk id="10" creationId="{B576BB24-FCE8-44E2-BFEC-744DADDFE956}"/>
          </ac:spMkLst>
        </pc:spChg>
        <pc:spChg chg="add mod">
          <ac:chgData name="曾瀚辉" userId="84895c83-12de-4c0c-8d37-f84ead1875eb" providerId="ADAL" clId="{B07C7787-DC0A-489C-803F-3500B2BC395C}" dt="2021-08-30T13:39:22.963" v="714" actId="1076"/>
          <ac:spMkLst>
            <pc:docMk/>
            <pc:sldMk cId="165728027" sldId="259"/>
            <ac:spMk id="11" creationId="{47C2E73A-8CB7-4314-BCED-1A2708B96316}"/>
          </ac:spMkLst>
        </pc:spChg>
      </pc:sldChg>
      <pc:sldChg chg="modSp add del mod">
        <pc:chgData name="曾瀚辉" userId="84895c83-12de-4c0c-8d37-f84ead1875eb" providerId="ADAL" clId="{B07C7787-DC0A-489C-803F-3500B2BC395C}" dt="2021-08-30T13:40:01.248" v="725" actId="47"/>
        <pc:sldMkLst>
          <pc:docMk/>
          <pc:sldMk cId="3933889932" sldId="260"/>
        </pc:sldMkLst>
        <pc:spChg chg="mod">
          <ac:chgData name="曾瀚辉" userId="84895c83-12de-4c0c-8d37-f84ead1875eb" providerId="ADAL" clId="{B07C7787-DC0A-489C-803F-3500B2BC395C}" dt="2021-08-30T13:38:58.921" v="709" actId="14100"/>
          <ac:spMkLst>
            <pc:docMk/>
            <pc:sldMk cId="3933889932" sldId="260"/>
            <ac:spMk id="4" creationId="{5EDAA728-8878-479B-8F8F-1C75D9BF38D0}"/>
          </ac:spMkLst>
        </pc:spChg>
        <pc:spChg chg="mod">
          <ac:chgData name="曾瀚辉" userId="84895c83-12de-4c0c-8d37-f84ead1875eb" providerId="ADAL" clId="{B07C7787-DC0A-489C-803F-3500B2BC395C}" dt="2021-08-30T13:39:11.488" v="711" actId="1076"/>
          <ac:spMkLst>
            <pc:docMk/>
            <pc:sldMk cId="3933889932" sldId="260"/>
            <ac:spMk id="6" creationId="{44861B0D-B526-4C2F-BF0E-C09DB470B5BA}"/>
          </ac:spMkLst>
        </pc:spChg>
        <pc:spChg chg="mod">
          <ac:chgData name="曾瀚辉" userId="84895c83-12de-4c0c-8d37-f84ead1875eb" providerId="ADAL" clId="{B07C7787-DC0A-489C-803F-3500B2BC395C}" dt="2021-08-30T13:39:11.488" v="711" actId="1076"/>
          <ac:spMkLst>
            <pc:docMk/>
            <pc:sldMk cId="3933889932" sldId="260"/>
            <ac:spMk id="7" creationId="{E0BB6B52-DB50-4016-8BD5-68928F227A2E}"/>
          </ac:spMkLst>
        </pc:spChg>
        <pc:spChg chg="mod">
          <ac:chgData name="曾瀚辉" userId="84895c83-12de-4c0c-8d37-f84ead1875eb" providerId="ADAL" clId="{B07C7787-DC0A-489C-803F-3500B2BC395C}" dt="2021-08-30T13:39:11.488" v="711" actId="1076"/>
          <ac:spMkLst>
            <pc:docMk/>
            <pc:sldMk cId="3933889932" sldId="260"/>
            <ac:spMk id="8" creationId="{5C790B00-073B-4136-822A-3AEB2C544193}"/>
          </ac:spMkLst>
        </pc:spChg>
        <pc:spChg chg="mod">
          <ac:chgData name="曾瀚辉" userId="84895c83-12de-4c0c-8d37-f84ead1875eb" providerId="ADAL" clId="{B07C7787-DC0A-489C-803F-3500B2BC395C}" dt="2021-08-30T13:39:11.488" v="711" actId="1076"/>
          <ac:spMkLst>
            <pc:docMk/>
            <pc:sldMk cId="3933889932" sldId="260"/>
            <ac:spMk id="9" creationId="{B5E2D123-86CC-45C3-AEA3-59EE2229FB24}"/>
          </ac:spMkLst>
        </pc:spChg>
        <pc:spChg chg="mod">
          <ac:chgData name="曾瀚辉" userId="84895c83-12de-4c0c-8d37-f84ead1875eb" providerId="ADAL" clId="{B07C7787-DC0A-489C-803F-3500B2BC395C}" dt="2021-08-30T13:39:11.488" v="711" actId="1076"/>
          <ac:spMkLst>
            <pc:docMk/>
            <pc:sldMk cId="3933889932" sldId="260"/>
            <ac:spMk id="10" creationId="{B576BB24-FCE8-44E2-BFEC-744DADDFE956}"/>
          </ac:spMkLst>
        </pc:spChg>
        <pc:spChg chg="mod">
          <ac:chgData name="曾瀚辉" userId="84895c83-12de-4c0c-8d37-f84ead1875eb" providerId="ADAL" clId="{B07C7787-DC0A-489C-803F-3500B2BC395C}" dt="2021-08-30T13:39:11.488" v="711" actId="1076"/>
          <ac:spMkLst>
            <pc:docMk/>
            <pc:sldMk cId="3933889932" sldId="260"/>
            <ac:spMk id="11" creationId="{47C2E73A-8CB7-4314-BCED-1A2708B96316}"/>
          </ac:spMkLst>
        </pc:spChg>
      </pc:sldChg>
      <pc:sldChg chg="addSp delSp modSp add mod ord">
        <pc:chgData name="曾瀚辉" userId="84895c83-12de-4c0c-8d37-f84ead1875eb" providerId="ADAL" clId="{B07C7787-DC0A-489C-803F-3500B2BC395C}" dt="2021-09-05T02:57:30.648" v="3100" actId="2711"/>
        <pc:sldMkLst>
          <pc:docMk/>
          <pc:sldMk cId="836522119" sldId="261"/>
        </pc:sldMkLst>
        <pc:spChg chg="mod">
          <ac:chgData name="曾瀚辉" userId="84895c83-12de-4c0c-8d37-f84ead1875eb" providerId="ADAL" clId="{B07C7787-DC0A-489C-803F-3500B2BC395C}" dt="2021-09-05T02:57:30.648" v="3100" actId="2711"/>
          <ac:spMkLst>
            <pc:docMk/>
            <pc:sldMk cId="836522119" sldId="261"/>
            <ac:spMk id="2" creationId="{6E70D3BA-492D-4187-8659-8A99FB11813A}"/>
          </ac:spMkLst>
        </pc:spChg>
        <pc:spChg chg="del">
          <ac:chgData name="曾瀚辉" userId="84895c83-12de-4c0c-8d37-f84ead1875eb" providerId="ADAL" clId="{B07C7787-DC0A-489C-803F-3500B2BC395C}" dt="2021-08-30T15:03:45.698" v="2822" actId="478"/>
          <ac:spMkLst>
            <pc:docMk/>
            <pc:sldMk cId="836522119" sldId="261"/>
            <ac:spMk id="3" creationId="{AEA026B9-3366-4731-90F7-5C2013B5B792}"/>
          </ac:spMkLst>
        </pc:spChg>
        <pc:spChg chg="mod">
          <ac:chgData name="曾瀚辉" userId="84895c83-12de-4c0c-8d37-f84ead1875eb" providerId="ADAL" clId="{B07C7787-DC0A-489C-803F-3500B2BC395C}" dt="2021-08-30T13:41:19.192" v="786" actId="20577"/>
          <ac:spMkLst>
            <pc:docMk/>
            <pc:sldMk cId="836522119" sldId="261"/>
            <ac:spMk id="6" creationId="{44861B0D-B526-4C2F-BF0E-C09DB470B5BA}"/>
          </ac:spMkLst>
        </pc:spChg>
        <pc:spChg chg="mod">
          <ac:chgData name="曾瀚辉" userId="84895c83-12de-4c0c-8d37-f84ead1875eb" providerId="ADAL" clId="{B07C7787-DC0A-489C-803F-3500B2BC395C}" dt="2021-08-30T13:41:19.960" v="787" actId="20577"/>
          <ac:spMkLst>
            <pc:docMk/>
            <pc:sldMk cId="836522119" sldId="261"/>
            <ac:spMk id="8" creationId="{5C790B00-073B-4136-822A-3AEB2C544193}"/>
          </ac:spMkLst>
        </pc:spChg>
        <pc:spChg chg="add mod">
          <ac:chgData name="曾瀚辉" userId="84895c83-12de-4c0c-8d37-f84ead1875eb" providerId="ADAL" clId="{B07C7787-DC0A-489C-803F-3500B2BC395C}" dt="2021-08-30T13:41:20.971" v="788" actId="20577"/>
          <ac:spMkLst>
            <pc:docMk/>
            <pc:sldMk cId="836522119" sldId="261"/>
            <ac:spMk id="10" creationId="{C1BDA27C-A53C-4603-8B09-96698BF3752B}"/>
          </ac:spMkLst>
        </pc:spChg>
        <pc:spChg chg="add mod">
          <ac:chgData name="曾瀚辉" userId="84895c83-12de-4c0c-8d37-f84ead1875eb" providerId="ADAL" clId="{B07C7787-DC0A-489C-803F-3500B2BC395C}" dt="2021-08-30T13:39:58.274" v="724" actId="1076"/>
          <ac:spMkLst>
            <pc:docMk/>
            <pc:sldMk cId="836522119" sldId="261"/>
            <ac:spMk id="11" creationId="{9ED7E170-2B75-4B13-8F5A-E857838182FB}"/>
          </ac:spMkLst>
        </pc:spChg>
        <pc:spChg chg="add del mod">
          <ac:chgData name="曾瀚辉" userId="84895c83-12de-4c0c-8d37-f84ead1875eb" providerId="ADAL" clId="{B07C7787-DC0A-489C-803F-3500B2BC395C}" dt="2021-08-30T15:03:48.130" v="2824" actId="478"/>
          <ac:spMkLst>
            <pc:docMk/>
            <pc:sldMk cId="836522119" sldId="261"/>
            <ac:spMk id="13" creationId="{7C7AE654-542A-46FD-90B6-7F78B87AE5E0}"/>
          </ac:spMkLst>
        </pc:spChg>
        <pc:spChg chg="add mod">
          <ac:chgData name="曾瀚辉" userId="84895c83-12de-4c0c-8d37-f84ead1875eb" providerId="ADAL" clId="{B07C7787-DC0A-489C-803F-3500B2BC395C}" dt="2021-08-30T15:03:45.956" v="2823"/>
          <ac:spMkLst>
            <pc:docMk/>
            <pc:sldMk cId="836522119" sldId="261"/>
            <ac:spMk id="14" creationId="{5B162F33-DC6A-4C60-8B3A-28FFDAF36424}"/>
          </ac:spMkLst>
        </pc:spChg>
      </pc:sldChg>
      <pc:sldChg chg="addSp delSp modSp add mod ord modTransition">
        <pc:chgData name="曾瀚辉" userId="84895c83-12de-4c0c-8d37-f84ead1875eb" providerId="ADAL" clId="{B07C7787-DC0A-489C-803F-3500B2BC395C}" dt="2021-08-30T15:05:52.919" v="2844"/>
        <pc:sldMkLst>
          <pc:docMk/>
          <pc:sldMk cId="2036558290" sldId="262"/>
        </pc:sldMkLst>
        <pc:spChg chg="mod">
          <ac:chgData name="曾瀚辉" userId="84895c83-12de-4c0c-8d37-f84ead1875eb" providerId="ADAL" clId="{B07C7787-DC0A-489C-803F-3500B2BC395C}" dt="2021-08-30T15:04:05.672" v="2826" actId="2711"/>
          <ac:spMkLst>
            <pc:docMk/>
            <pc:sldMk cId="2036558290" sldId="262"/>
            <ac:spMk id="2" creationId="{6E70D3BA-492D-4187-8659-8A99FB11813A}"/>
          </ac:spMkLst>
        </pc:spChg>
        <pc:spChg chg="del mod">
          <ac:chgData name="曾瀚辉" userId="84895c83-12de-4c0c-8d37-f84ead1875eb" providerId="ADAL" clId="{B07C7787-DC0A-489C-803F-3500B2BC395C}" dt="2021-08-30T15:04:07.685" v="2827" actId="478"/>
          <ac:spMkLst>
            <pc:docMk/>
            <pc:sldMk cId="2036558290" sldId="262"/>
            <ac:spMk id="3" creationId="{AEA026B9-3366-4731-90F7-5C2013B5B792}"/>
          </ac:spMkLst>
        </pc:spChg>
        <pc:spChg chg="del mod">
          <ac:chgData name="曾瀚辉" userId="84895c83-12de-4c0c-8d37-f84ead1875eb" providerId="ADAL" clId="{B07C7787-DC0A-489C-803F-3500B2BC395C}" dt="2021-08-30T15:04:56.366" v="2838" actId="478"/>
          <ac:spMkLst>
            <pc:docMk/>
            <pc:sldMk cId="2036558290" sldId="262"/>
            <ac:spMk id="4" creationId="{5EDAA728-8878-479B-8F8F-1C75D9BF38D0}"/>
          </ac:spMkLst>
        </pc:spChg>
        <pc:spChg chg="del">
          <ac:chgData name="曾瀚辉" userId="84895c83-12de-4c0c-8d37-f84ead1875eb" providerId="ADAL" clId="{B07C7787-DC0A-489C-803F-3500B2BC395C}" dt="2021-08-30T15:04:56.366" v="2838" actId="478"/>
          <ac:spMkLst>
            <pc:docMk/>
            <pc:sldMk cId="2036558290" sldId="262"/>
            <ac:spMk id="5" creationId="{5E1B363A-6A62-40CA-971F-39A30824DAAB}"/>
          </ac:spMkLst>
        </pc:spChg>
        <pc:spChg chg="del mod">
          <ac:chgData name="曾瀚辉" userId="84895c83-12de-4c0c-8d37-f84ead1875eb" providerId="ADAL" clId="{B07C7787-DC0A-489C-803F-3500B2BC395C}" dt="2021-08-30T15:04:56.366" v="2838" actId="478"/>
          <ac:spMkLst>
            <pc:docMk/>
            <pc:sldMk cId="2036558290" sldId="262"/>
            <ac:spMk id="6" creationId="{44861B0D-B526-4C2F-BF0E-C09DB470B5BA}"/>
          </ac:spMkLst>
        </pc:spChg>
        <pc:spChg chg="mod">
          <ac:chgData name="曾瀚辉" userId="84895c83-12de-4c0c-8d37-f84ead1875eb" providerId="ADAL" clId="{B07C7787-DC0A-489C-803F-3500B2BC395C}" dt="2021-08-30T13:40:49.467" v="782" actId="1076"/>
          <ac:spMkLst>
            <pc:docMk/>
            <pc:sldMk cId="2036558290" sldId="262"/>
            <ac:spMk id="7" creationId="{E0BB6B52-DB50-4016-8BD5-68928F227A2E}"/>
          </ac:spMkLst>
        </pc:spChg>
        <pc:spChg chg="del mod">
          <ac:chgData name="曾瀚辉" userId="84895c83-12de-4c0c-8d37-f84ead1875eb" providerId="ADAL" clId="{B07C7787-DC0A-489C-803F-3500B2BC395C}" dt="2021-08-30T15:04:56.366" v="2838" actId="478"/>
          <ac:spMkLst>
            <pc:docMk/>
            <pc:sldMk cId="2036558290" sldId="262"/>
            <ac:spMk id="8" creationId="{5C790B00-073B-4136-822A-3AEB2C544193}"/>
          </ac:spMkLst>
        </pc:spChg>
        <pc:spChg chg="mod">
          <ac:chgData name="曾瀚辉" userId="84895c83-12de-4c0c-8d37-f84ead1875eb" providerId="ADAL" clId="{B07C7787-DC0A-489C-803F-3500B2BC395C}" dt="2021-08-30T13:40:49.467" v="782" actId="1076"/>
          <ac:spMkLst>
            <pc:docMk/>
            <pc:sldMk cId="2036558290" sldId="262"/>
            <ac:spMk id="9" creationId="{B5E2D123-86CC-45C3-AEA3-59EE2229FB24}"/>
          </ac:spMkLst>
        </pc:spChg>
        <pc:spChg chg="del mod">
          <ac:chgData name="曾瀚辉" userId="84895c83-12de-4c0c-8d37-f84ead1875eb" providerId="ADAL" clId="{B07C7787-DC0A-489C-803F-3500B2BC395C}" dt="2021-08-30T15:04:56.366" v="2838" actId="478"/>
          <ac:spMkLst>
            <pc:docMk/>
            <pc:sldMk cId="2036558290" sldId="262"/>
            <ac:spMk id="10" creationId="{C1BDA27C-A53C-4603-8B09-96698BF3752B}"/>
          </ac:spMkLst>
        </pc:spChg>
        <pc:spChg chg="mod">
          <ac:chgData name="曾瀚辉" userId="84895c83-12de-4c0c-8d37-f84ead1875eb" providerId="ADAL" clId="{B07C7787-DC0A-489C-803F-3500B2BC395C}" dt="2021-08-30T13:40:49.467" v="782" actId="1076"/>
          <ac:spMkLst>
            <pc:docMk/>
            <pc:sldMk cId="2036558290" sldId="262"/>
            <ac:spMk id="11" creationId="{9ED7E170-2B75-4B13-8F5A-E857838182FB}"/>
          </ac:spMkLst>
        </pc:spChg>
        <pc:spChg chg="add del mod">
          <ac:chgData name="曾瀚辉" userId="84895c83-12de-4c0c-8d37-f84ead1875eb" providerId="ADAL" clId="{B07C7787-DC0A-489C-803F-3500B2BC395C}" dt="2021-08-30T15:04:10.635" v="2829" actId="478"/>
          <ac:spMkLst>
            <pc:docMk/>
            <pc:sldMk cId="2036558290" sldId="262"/>
            <ac:spMk id="13" creationId="{52BFEF5A-F91D-4CB4-97B6-1EC7E3C506DE}"/>
          </ac:spMkLst>
        </pc:spChg>
        <pc:spChg chg="add mod">
          <ac:chgData name="曾瀚辉" userId="84895c83-12de-4c0c-8d37-f84ead1875eb" providerId="ADAL" clId="{B07C7787-DC0A-489C-803F-3500B2BC395C}" dt="2021-08-30T15:04:22.079" v="2830" actId="1076"/>
          <ac:spMkLst>
            <pc:docMk/>
            <pc:sldMk cId="2036558290" sldId="262"/>
            <ac:spMk id="14" creationId="{FCA8C76D-09A0-486A-8104-621138285D0E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15" creationId="{B64F3270-E602-4E05-93B4-B13712E0BBFF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16" creationId="{1DC492F8-463B-4868-99A7-3A38258D57D4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17" creationId="{11267078-B150-49E3-9910-159CF10F8AD8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18" creationId="{3C0E2240-B848-4F3D-A00B-E81E9356956B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19" creationId="{1CA95B23-70D4-4CF3-90D5-2C729DCFDC40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20" creationId="{2C4FFAAE-9BE3-4828-BC56-C478D1101AB7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21" creationId="{8BE448E8-CCC6-43E3-8DD2-31340F67AF5E}"/>
          </ac:spMkLst>
        </pc:spChg>
        <pc:spChg chg="add mod">
          <ac:chgData name="曾瀚辉" userId="84895c83-12de-4c0c-8d37-f84ead1875eb" providerId="ADAL" clId="{B07C7787-DC0A-489C-803F-3500B2BC395C}" dt="2021-08-30T15:05:02.008" v="2839"/>
          <ac:spMkLst>
            <pc:docMk/>
            <pc:sldMk cId="2036558290" sldId="262"/>
            <ac:spMk id="22" creationId="{C3D68E31-CBBC-4FC8-A20B-2A308AFE9844}"/>
          </ac:spMkLst>
        </pc:spChg>
      </pc:sldChg>
      <pc:sldChg chg="addSp delSp modSp new mod ord modTransition">
        <pc:chgData name="曾瀚辉" userId="84895c83-12de-4c0c-8d37-f84ead1875eb" providerId="ADAL" clId="{B07C7787-DC0A-489C-803F-3500B2BC395C}" dt="2021-09-05T03:34:58.139" v="3120"/>
        <pc:sldMkLst>
          <pc:docMk/>
          <pc:sldMk cId="2516227700" sldId="263"/>
        </pc:sldMkLst>
        <pc:spChg chg="mod">
          <ac:chgData name="曾瀚辉" userId="84895c83-12de-4c0c-8d37-f84ead1875eb" providerId="ADAL" clId="{B07C7787-DC0A-489C-803F-3500B2BC395C}" dt="2021-08-30T13:52:24.528" v="1058" actId="2711"/>
          <ac:spMkLst>
            <pc:docMk/>
            <pc:sldMk cId="2516227700" sldId="263"/>
            <ac:spMk id="2" creationId="{3180CC85-7BEE-4046-97C7-9368E7674C32}"/>
          </ac:spMkLst>
        </pc:spChg>
        <pc:spChg chg="del">
          <ac:chgData name="曾瀚辉" userId="84895c83-12de-4c0c-8d37-f84ead1875eb" providerId="ADAL" clId="{B07C7787-DC0A-489C-803F-3500B2BC395C}" dt="2021-08-30T13:45:43.109" v="910" actId="478"/>
          <ac:spMkLst>
            <pc:docMk/>
            <pc:sldMk cId="2516227700" sldId="263"/>
            <ac:spMk id="3" creationId="{3AFCC6F5-F166-4750-953A-034705846C04}"/>
          </ac:spMkLst>
        </pc:spChg>
        <pc:spChg chg="add mod">
          <ac:chgData name="曾瀚辉" userId="84895c83-12de-4c0c-8d37-f84ead1875eb" providerId="ADAL" clId="{B07C7787-DC0A-489C-803F-3500B2BC395C}" dt="2021-08-30T13:46:23.490" v="920" actId="1076"/>
          <ac:spMkLst>
            <pc:docMk/>
            <pc:sldMk cId="2516227700" sldId="263"/>
            <ac:spMk id="4" creationId="{57FC4568-2F71-4A00-851E-BE23E029CB01}"/>
          </ac:spMkLst>
        </pc:spChg>
        <pc:spChg chg="add mod">
          <ac:chgData name="曾瀚辉" userId="84895c83-12de-4c0c-8d37-f84ead1875eb" providerId="ADAL" clId="{B07C7787-DC0A-489C-803F-3500B2BC395C}" dt="2021-08-30T13:47:30.601" v="951" actId="1076"/>
          <ac:spMkLst>
            <pc:docMk/>
            <pc:sldMk cId="2516227700" sldId="263"/>
            <ac:spMk id="5" creationId="{53EB9380-88D2-4A5F-AE77-C4892109F099}"/>
          </ac:spMkLst>
        </pc:spChg>
        <pc:spChg chg="add mod">
          <ac:chgData name="曾瀚辉" userId="84895c83-12de-4c0c-8d37-f84ead1875eb" providerId="ADAL" clId="{B07C7787-DC0A-489C-803F-3500B2BC395C}" dt="2021-08-30T13:55:00.104" v="1067" actId="207"/>
          <ac:spMkLst>
            <pc:docMk/>
            <pc:sldMk cId="2516227700" sldId="263"/>
            <ac:spMk id="17" creationId="{0D5D35B2-C1D5-4808-A24B-46AC617ED8DC}"/>
          </ac:spMkLst>
        </pc:spChg>
        <pc:spChg chg="add mod">
          <ac:chgData name="曾瀚辉" userId="84895c83-12de-4c0c-8d37-f84ead1875eb" providerId="ADAL" clId="{B07C7787-DC0A-489C-803F-3500B2BC395C}" dt="2021-08-30T13:54:54.274" v="1066" actId="207"/>
          <ac:spMkLst>
            <pc:docMk/>
            <pc:sldMk cId="2516227700" sldId="263"/>
            <ac:spMk id="18" creationId="{61DF4607-44B2-483D-B280-CF8ABFB28850}"/>
          </ac:spMkLst>
        </pc:spChg>
        <pc:spChg chg="add mod">
          <ac:chgData name="曾瀚辉" userId="84895c83-12de-4c0c-8d37-f84ead1875eb" providerId="ADAL" clId="{B07C7787-DC0A-489C-803F-3500B2BC395C}" dt="2021-08-31T06:35:47.688" v="3024" actId="1076"/>
          <ac:spMkLst>
            <pc:docMk/>
            <pc:sldMk cId="2516227700" sldId="263"/>
            <ac:spMk id="19" creationId="{CE0EEAE9-A30A-4FB6-B42B-39CC419AA3C6}"/>
          </ac:spMkLst>
        </pc:spChg>
        <pc:cxnChg chg="add del">
          <ac:chgData name="曾瀚辉" userId="84895c83-12de-4c0c-8d37-f84ead1875eb" providerId="ADAL" clId="{B07C7787-DC0A-489C-803F-3500B2BC395C}" dt="2021-08-30T13:46:46.027" v="923" actId="478"/>
          <ac:cxnSpMkLst>
            <pc:docMk/>
            <pc:sldMk cId="2516227700" sldId="263"/>
            <ac:cxnSpMk id="7" creationId="{D1018AE8-AD51-4210-836E-0F3C21D62143}"/>
          </ac:cxnSpMkLst>
        </pc:cxnChg>
        <pc:cxnChg chg="add mod">
          <ac:chgData name="曾瀚辉" userId="84895c83-12de-4c0c-8d37-f84ead1875eb" providerId="ADAL" clId="{B07C7787-DC0A-489C-803F-3500B2BC395C}" dt="2021-08-30T13:55:10.804" v="1068" actId="208"/>
          <ac:cxnSpMkLst>
            <pc:docMk/>
            <pc:sldMk cId="2516227700" sldId="263"/>
            <ac:cxnSpMk id="9" creationId="{EF605290-8893-456E-8619-2AC3FBB1E0B2}"/>
          </ac:cxnSpMkLst>
        </pc:cxnChg>
        <pc:cxnChg chg="add mod">
          <ac:chgData name="曾瀚辉" userId="84895c83-12de-4c0c-8d37-f84ead1875eb" providerId="ADAL" clId="{B07C7787-DC0A-489C-803F-3500B2BC395C}" dt="2021-08-30T13:54:06.491" v="1063" actId="208"/>
          <ac:cxnSpMkLst>
            <pc:docMk/>
            <pc:sldMk cId="2516227700" sldId="263"/>
            <ac:cxnSpMk id="13" creationId="{3B9AC69A-6BF7-41A8-9235-19C0D956C055}"/>
          </ac:cxnSpMkLst>
        </pc:cxnChg>
      </pc:sldChg>
      <pc:sldChg chg="addSp modSp add mod ord modTransition modAnim">
        <pc:chgData name="曾瀚辉" userId="84895c83-12de-4c0c-8d37-f84ead1875eb" providerId="ADAL" clId="{B07C7787-DC0A-489C-803F-3500B2BC395C}" dt="2021-09-05T03:33:41.159" v="3114"/>
        <pc:sldMkLst>
          <pc:docMk/>
          <pc:sldMk cId="1241599079" sldId="264"/>
        </pc:sldMkLst>
        <pc:spChg chg="add mod">
          <ac:chgData name="曾瀚辉" userId="84895c83-12de-4c0c-8d37-f84ead1875eb" providerId="ADAL" clId="{B07C7787-DC0A-489C-803F-3500B2BC395C}" dt="2021-08-31T06:36:56.906" v="3031" actId="1076"/>
          <ac:spMkLst>
            <pc:docMk/>
            <pc:sldMk cId="1241599079" sldId="264"/>
            <ac:spMk id="10" creationId="{63AEB173-F843-45AF-8DB5-3E5A4421B10A}"/>
          </ac:spMkLst>
        </pc:spChg>
        <pc:spChg chg="mod">
          <ac:chgData name="曾瀚辉" userId="84895c83-12de-4c0c-8d37-f84ead1875eb" providerId="ADAL" clId="{B07C7787-DC0A-489C-803F-3500B2BC395C}" dt="2021-08-30T13:59:29.578" v="1233"/>
          <ac:spMkLst>
            <pc:docMk/>
            <pc:sldMk cId="1241599079" sldId="264"/>
            <ac:spMk id="17" creationId="{0D5D35B2-C1D5-4808-A24B-46AC617ED8DC}"/>
          </ac:spMkLst>
        </pc:spChg>
        <pc:spChg chg="mod">
          <ac:chgData name="曾瀚辉" userId="84895c83-12de-4c0c-8d37-f84ead1875eb" providerId="ADAL" clId="{B07C7787-DC0A-489C-803F-3500B2BC395C}" dt="2021-08-30T13:59:34.736" v="1234"/>
          <ac:spMkLst>
            <pc:docMk/>
            <pc:sldMk cId="1241599079" sldId="264"/>
            <ac:spMk id="18" creationId="{61DF4607-44B2-483D-B280-CF8ABFB28850}"/>
          </ac:spMkLst>
        </pc:spChg>
        <pc:spChg chg="mod">
          <ac:chgData name="曾瀚辉" userId="84895c83-12de-4c0c-8d37-f84ead1875eb" providerId="ADAL" clId="{B07C7787-DC0A-489C-803F-3500B2BC395C}" dt="2021-08-31T06:35:54.416" v="3025" actId="1076"/>
          <ac:spMkLst>
            <pc:docMk/>
            <pc:sldMk cId="1241599079" sldId="264"/>
            <ac:spMk id="19" creationId="{CE0EEAE9-A30A-4FB6-B42B-39CC419AA3C6}"/>
          </ac:spMkLst>
        </pc:spChg>
        <pc:cxnChg chg="mod">
          <ac:chgData name="曾瀚辉" userId="84895c83-12de-4c0c-8d37-f84ead1875eb" providerId="ADAL" clId="{B07C7787-DC0A-489C-803F-3500B2BC395C}" dt="2021-08-30T13:59:18.039" v="1232" actId="693"/>
          <ac:cxnSpMkLst>
            <pc:docMk/>
            <pc:sldMk cId="1241599079" sldId="264"/>
            <ac:cxnSpMk id="9" creationId="{EF605290-8893-456E-8619-2AC3FBB1E0B2}"/>
          </ac:cxnSpMkLst>
        </pc:cxnChg>
        <pc:cxnChg chg="mod">
          <ac:chgData name="曾瀚辉" userId="84895c83-12de-4c0c-8d37-f84ead1875eb" providerId="ADAL" clId="{B07C7787-DC0A-489C-803F-3500B2BC395C}" dt="2021-08-30T13:59:07.757" v="1231" actId="693"/>
          <ac:cxnSpMkLst>
            <pc:docMk/>
            <pc:sldMk cId="1241599079" sldId="264"/>
            <ac:cxnSpMk id="13" creationId="{3B9AC69A-6BF7-41A8-9235-19C0D956C055}"/>
          </ac:cxnSpMkLst>
        </pc:cxnChg>
      </pc:sldChg>
      <pc:sldChg chg="addSp delSp add del mod">
        <pc:chgData name="曾瀚辉" userId="84895c83-12de-4c0c-8d37-f84ead1875eb" providerId="ADAL" clId="{B07C7787-DC0A-489C-803F-3500B2BC395C}" dt="2021-08-30T13:55:50.443" v="1072" actId="2890"/>
        <pc:sldMkLst>
          <pc:docMk/>
          <pc:sldMk cId="2553960467" sldId="264"/>
        </pc:sldMkLst>
        <pc:spChg chg="add del">
          <ac:chgData name="曾瀚辉" userId="84895c83-12de-4c0c-8d37-f84ead1875eb" providerId="ADAL" clId="{B07C7787-DC0A-489C-803F-3500B2BC395C}" dt="2021-08-30T13:55:49.559" v="1071" actId="478"/>
          <ac:spMkLst>
            <pc:docMk/>
            <pc:sldMk cId="2553960467" sldId="264"/>
            <ac:spMk id="17" creationId="{0D5D35B2-C1D5-4808-A24B-46AC617ED8DC}"/>
          </ac:spMkLst>
        </pc:spChg>
        <pc:spChg chg="add del">
          <ac:chgData name="曾瀚辉" userId="84895c83-12de-4c0c-8d37-f84ead1875eb" providerId="ADAL" clId="{B07C7787-DC0A-489C-803F-3500B2BC395C}" dt="2021-08-30T13:55:49.559" v="1071" actId="478"/>
          <ac:spMkLst>
            <pc:docMk/>
            <pc:sldMk cId="2553960467" sldId="264"/>
            <ac:spMk id="18" creationId="{61DF4607-44B2-483D-B280-CF8ABFB28850}"/>
          </ac:spMkLst>
        </pc:spChg>
        <pc:cxnChg chg="add del">
          <ac:chgData name="曾瀚辉" userId="84895c83-12de-4c0c-8d37-f84ead1875eb" providerId="ADAL" clId="{B07C7787-DC0A-489C-803F-3500B2BC395C}" dt="2021-08-30T13:55:49.559" v="1071" actId="478"/>
          <ac:cxnSpMkLst>
            <pc:docMk/>
            <pc:sldMk cId="2553960467" sldId="264"/>
            <ac:cxnSpMk id="9" creationId="{EF605290-8893-456E-8619-2AC3FBB1E0B2}"/>
          </ac:cxnSpMkLst>
        </pc:cxnChg>
        <pc:cxnChg chg="add del">
          <ac:chgData name="曾瀚辉" userId="84895c83-12de-4c0c-8d37-f84ead1875eb" providerId="ADAL" clId="{B07C7787-DC0A-489C-803F-3500B2BC395C}" dt="2021-08-30T13:55:49.559" v="1071" actId="478"/>
          <ac:cxnSpMkLst>
            <pc:docMk/>
            <pc:sldMk cId="2553960467" sldId="264"/>
            <ac:cxnSpMk id="13" creationId="{3B9AC69A-6BF7-41A8-9235-19C0D956C055}"/>
          </ac:cxnSpMkLst>
        </pc:cxnChg>
      </pc:sldChg>
      <pc:sldChg chg="addSp delSp modSp add mod ord modTransition">
        <pc:chgData name="曾瀚辉" userId="84895c83-12de-4c0c-8d37-f84ead1875eb" providerId="ADAL" clId="{B07C7787-DC0A-489C-803F-3500B2BC395C}" dt="2021-09-05T03:34:58.979" v="3121"/>
        <pc:sldMkLst>
          <pc:docMk/>
          <pc:sldMk cId="648587999" sldId="265"/>
        </pc:sldMkLst>
        <pc:spChg chg="add del mod">
          <ac:chgData name="曾瀚辉" userId="84895c83-12de-4c0c-8d37-f84ead1875eb" providerId="ADAL" clId="{B07C7787-DC0A-489C-803F-3500B2BC395C}" dt="2021-08-30T14:06:22.956" v="1406" actId="478"/>
          <ac:spMkLst>
            <pc:docMk/>
            <pc:sldMk cId="648587999" sldId="265"/>
            <ac:spMk id="3" creationId="{6FE6862B-43BF-4FA9-BF00-AC71A35B35AB}"/>
          </ac:spMkLst>
        </pc:spChg>
        <pc:spChg chg="add mod">
          <ac:chgData name="曾瀚辉" userId="84895c83-12de-4c0c-8d37-f84ead1875eb" providerId="ADAL" clId="{B07C7787-DC0A-489C-803F-3500B2BC395C}" dt="2021-08-30T14:08:27.121" v="1430" actId="14100"/>
          <ac:spMkLst>
            <pc:docMk/>
            <pc:sldMk cId="648587999" sldId="265"/>
            <ac:spMk id="11" creationId="{7F0AA726-532E-4CA9-A814-EDDDFB8D2651}"/>
          </ac:spMkLst>
        </pc:spChg>
        <pc:spChg chg="add del mod">
          <ac:chgData name="曾瀚辉" userId="84895c83-12de-4c0c-8d37-f84ead1875eb" providerId="ADAL" clId="{B07C7787-DC0A-489C-803F-3500B2BC395C}" dt="2021-08-30T14:06:57.943" v="1414" actId="478"/>
          <ac:spMkLst>
            <pc:docMk/>
            <pc:sldMk cId="648587999" sldId="265"/>
            <ac:spMk id="12" creationId="{2485D4BC-4B9D-4BD6-BFBE-56A67492585F}"/>
          </ac:spMkLst>
        </pc:spChg>
        <pc:spChg chg="add del mod">
          <ac:chgData name="曾瀚辉" userId="84895c83-12de-4c0c-8d37-f84ead1875eb" providerId="ADAL" clId="{B07C7787-DC0A-489C-803F-3500B2BC395C}" dt="2021-08-30T14:08:09.077" v="1424" actId="478"/>
          <ac:spMkLst>
            <pc:docMk/>
            <pc:sldMk cId="648587999" sldId="265"/>
            <ac:spMk id="14" creationId="{A60285AE-CC54-40C8-99F3-CB47E8802B89}"/>
          </ac:spMkLst>
        </pc:spChg>
        <pc:spChg chg="add del mod">
          <ac:chgData name="曾瀚辉" userId="84895c83-12de-4c0c-8d37-f84ead1875eb" providerId="ADAL" clId="{B07C7787-DC0A-489C-803F-3500B2BC395C}" dt="2021-08-30T14:08:21.909" v="1428" actId="478"/>
          <ac:spMkLst>
            <pc:docMk/>
            <pc:sldMk cId="648587999" sldId="265"/>
            <ac:spMk id="15" creationId="{2C3690AC-03C7-4FE9-9B39-3CE5A17949DC}"/>
          </ac:spMkLst>
        </pc:spChg>
        <pc:spChg chg="add mod">
          <ac:chgData name="曾瀚辉" userId="84895c83-12de-4c0c-8d37-f84ead1875eb" providerId="ADAL" clId="{B07C7787-DC0A-489C-803F-3500B2BC395C}" dt="2021-08-30T14:08:40.061" v="1433" actId="20577"/>
          <ac:spMkLst>
            <pc:docMk/>
            <pc:sldMk cId="648587999" sldId="265"/>
            <ac:spMk id="16" creationId="{D06991CE-8198-47B9-ABA0-405F7B1BCA74}"/>
          </ac:spMkLst>
        </pc:spChg>
        <pc:spChg chg="mod">
          <ac:chgData name="曾瀚辉" userId="84895c83-12de-4c0c-8d37-f84ead1875eb" providerId="ADAL" clId="{B07C7787-DC0A-489C-803F-3500B2BC395C}" dt="2021-08-31T06:37:06.903" v="3032" actId="1076"/>
          <ac:spMkLst>
            <pc:docMk/>
            <pc:sldMk cId="648587999" sldId="265"/>
            <ac:spMk id="19" creationId="{CE0EEAE9-A30A-4FB6-B42B-39CC419AA3C6}"/>
          </ac:spMkLst>
        </pc:spChg>
        <pc:spChg chg="add del mod">
          <ac:chgData name="曾瀚辉" userId="84895c83-12de-4c0c-8d37-f84ead1875eb" providerId="ADAL" clId="{B07C7787-DC0A-489C-803F-3500B2BC395C}" dt="2021-08-30T14:08:58.284" v="1435" actId="478"/>
          <ac:spMkLst>
            <pc:docMk/>
            <pc:sldMk cId="648587999" sldId="265"/>
            <ac:spMk id="20" creationId="{289597AD-7419-4BC8-BCC9-C7EE6CA56B05}"/>
          </ac:spMkLst>
        </pc:spChg>
      </pc:sldChg>
      <pc:sldChg chg="modSp add del mod">
        <pc:chgData name="曾瀚辉" userId="84895c83-12de-4c0c-8d37-f84ead1875eb" providerId="ADAL" clId="{B07C7787-DC0A-489C-803F-3500B2BC395C}" dt="2021-08-30T14:05:20.956" v="1369" actId="47"/>
        <pc:sldMkLst>
          <pc:docMk/>
          <pc:sldMk cId="3563947916" sldId="265"/>
        </pc:sldMkLst>
        <pc:spChg chg="mod">
          <ac:chgData name="曾瀚辉" userId="84895c83-12de-4c0c-8d37-f84ead1875eb" providerId="ADAL" clId="{B07C7787-DC0A-489C-803F-3500B2BC395C}" dt="2021-08-30T14:05:08.774" v="1368" actId="20577"/>
          <ac:spMkLst>
            <pc:docMk/>
            <pc:sldMk cId="3563947916" sldId="265"/>
            <ac:spMk id="19" creationId="{CE0EEAE9-A30A-4FB6-B42B-39CC419AA3C6}"/>
          </ac:spMkLst>
        </pc:spChg>
      </pc:sldChg>
      <pc:sldChg chg="modSp add mod ord modTransition">
        <pc:chgData name="曾瀚辉" userId="84895c83-12de-4c0c-8d37-f84ead1875eb" providerId="ADAL" clId="{B07C7787-DC0A-489C-803F-3500B2BC395C}" dt="2021-09-05T03:35:23.558" v="3124"/>
        <pc:sldMkLst>
          <pc:docMk/>
          <pc:sldMk cId="3738976522" sldId="266"/>
        </pc:sldMkLst>
        <pc:spChg chg="mod">
          <ac:chgData name="曾瀚辉" userId="84895c83-12de-4c0c-8d37-f84ead1875eb" providerId="ADAL" clId="{B07C7787-DC0A-489C-803F-3500B2BC395C}" dt="2021-08-30T14:10:07.902" v="1451" actId="1076"/>
          <ac:spMkLst>
            <pc:docMk/>
            <pc:sldMk cId="3738976522" sldId="266"/>
            <ac:spMk id="11" creationId="{7F0AA726-532E-4CA9-A814-EDDDFB8D2651}"/>
          </ac:spMkLst>
        </pc:spChg>
        <pc:spChg chg="mod">
          <ac:chgData name="曾瀚辉" userId="84895c83-12de-4c0c-8d37-f84ead1875eb" providerId="ADAL" clId="{B07C7787-DC0A-489C-803F-3500B2BC395C}" dt="2021-08-30T14:10:07.902" v="1451" actId="1076"/>
          <ac:spMkLst>
            <pc:docMk/>
            <pc:sldMk cId="3738976522" sldId="266"/>
            <ac:spMk id="16" creationId="{D06991CE-8198-47B9-ABA0-405F7B1BCA74}"/>
          </ac:spMkLst>
        </pc:spChg>
        <pc:spChg chg="ord">
          <ac:chgData name="曾瀚辉" userId="84895c83-12de-4c0c-8d37-f84ead1875eb" providerId="ADAL" clId="{B07C7787-DC0A-489C-803F-3500B2BC395C}" dt="2021-08-30T14:10:06.016" v="1449" actId="166"/>
          <ac:spMkLst>
            <pc:docMk/>
            <pc:sldMk cId="3738976522" sldId="266"/>
            <ac:spMk id="17" creationId="{0D5D35B2-C1D5-4808-A24B-46AC617ED8DC}"/>
          </ac:spMkLst>
        </pc:spChg>
        <pc:spChg chg="mod">
          <ac:chgData name="曾瀚辉" userId="84895c83-12de-4c0c-8d37-f84ead1875eb" providerId="ADAL" clId="{B07C7787-DC0A-489C-803F-3500B2BC395C}" dt="2021-08-31T06:37:12.776" v="3033" actId="1076"/>
          <ac:spMkLst>
            <pc:docMk/>
            <pc:sldMk cId="3738976522" sldId="266"/>
            <ac:spMk id="19" creationId="{CE0EEAE9-A30A-4FB6-B42B-39CC419AA3C6}"/>
          </ac:spMkLst>
        </pc:spChg>
      </pc:sldChg>
      <pc:sldChg chg="modSp add mod ord modTransition">
        <pc:chgData name="曾瀚辉" userId="84895c83-12de-4c0c-8d37-f84ead1875eb" providerId="ADAL" clId="{B07C7787-DC0A-489C-803F-3500B2BC395C}" dt="2021-09-05T03:35:30.240" v="3125"/>
        <pc:sldMkLst>
          <pc:docMk/>
          <pc:sldMk cId="3277897173" sldId="267"/>
        </pc:sldMkLst>
        <pc:spChg chg="mod">
          <ac:chgData name="曾瀚辉" userId="84895c83-12de-4c0c-8d37-f84ead1875eb" providerId="ADAL" clId="{B07C7787-DC0A-489C-803F-3500B2BC395C}" dt="2021-08-30T14:10:25.503" v="1462" actId="1037"/>
          <ac:spMkLst>
            <pc:docMk/>
            <pc:sldMk cId="3277897173" sldId="267"/>
            <ac:spMk id="11" creationId="{7F0AA726-532E-4CA9-A814-EDDDFB8D2651}"/>
          </ac:spMkLst>
        </pc:spChg>
        <pc:spChg chg="mod">
          <ac:chgData name="曾瀚辉" userId="84895c83-12de-4c0c-8d37-f84ead1875eb" providerId="ADAL" clId="{B07C7787-DC0A-489C-803F-3500B2BC395C}" dt="2021-08-30T14:10:25.503" v="1462" actId="1037"/>
          <ac:spMkLst>
            <pc:docMk/>
            <pc:sldMk cId="3277897173" sldId="267"/>
            <ac:spMk id="16" creationId="{D06991CE-8198-47B9-ABA0-405F7B1BCA74}"/>
          </ac:spMkLst>
        </pc:spChg>
        <pc:spChg chg="mod">
          <ac:chgData name="曾瀚辉" userId="84895c83-12de-4c0c-8d37-f84ead1875eb" providerId="ADAL" clId="{B07C7787-DC0A-489C-803F-3500B2BC395C}" dt="2021-08-31T06:37:25.553" v="3036" actId="1076"/>
          <ac:spMkLst>
            <pc:docMk/>
            <pc:sldMk cId="3277897173" sldId="267"/>
            <ac:spMk id="19" creationId="{CE0EEAE9-A30A-4FB6-B42B-39CC419AA3C6}"/>
          </ac:spMkLst>
        </pc:spChg>
      </pc:sldChg>
      <pc:sldChg chg="addSp modSp add del mod">
        <pc:chgData name="曾瀚辉" userId="84895c83-12de-4c0c-8d37-f84ead1875eb" providerId="ADAL" clId="{B07C7787-DC0A-489C-803F-3500B2BC395C}" dt="2021-08-30T14:35:22.079" v="1917" actId="47"/>
        <pc:sldMkLst>
          <pc:docMk/>
          <pc:sldMk cId="1791290164" sldId="268"/>
        </pc:sldMkLst>
        <pc:spChg chg="mod">
          <ac:chgData name="曾瀚辉" userId="84895c83-12de-4c0c-8d37-f84ead1875eb" providerId="ADAL" clId="{B07C7787-DC0A-489C-803F-3500B2BC395C}" dt="2021-08-30T14:13:35.101" v="1497" actId="1076"/>
          <ac:spMkLst>
            <pc:docMk/>
            <pc:sldMk cId="1791290164" sldId="268"/>
            <ac:spMk id="11" creationId="{7F0AA726-532E-4CA9-A814-EDDDFB8D2651}"/>
          </ac:spMkLst>
        </pc:spChg>
        <pc:spChg chg="add mod">
          <ac:chgData name="曾瀚辉" userId="84895c83-12de-4c0c-8d37-f84ead1875eb" providerId="ADAL" clId="{B07C7787-DC0A-489C-803F-3500B2BC395C}" dt="2021-08-30T14:12:38.029" v="1485" actId="571"/>
          <ac:spMkLst>
            <pc:docMk/>
            <pc:sldMk cId="1791290164" sldId="268"/>
            <ac:spMk id="12" creationId="{7E5E61D5-16AE-4F90-85E4-A8C96CDA41DB}"/>
          </ac:spMkLst>
        </pc:spChg>
        <pc:spChg chg="add mod">
          <ac:chgData name="曾瀚辉" userId="84895c83-12de-4c0c-8d37-f84ead1875eb" providerId="ADAL" clId="{B07C7787-DC0A-489C-803F-3500B2BC395C}" dt="2021-08-30T14:12:38.029" v="1485" actId="571"/>
          <ac:spMkLst>
            <pc:docMk/>
            <pc:sldMk cId="1791290164" sldId="268"/>
            <ac:spMk id="14" creationId="{1F04CA30-EA5D-408B-B4A6-F764A5857F5E}"/>
          </ac:spMkLst>
        </pc:spChg>
        <pc:spChg chg="add mod">
          <ac:chgData name="曾瀚辉" userId="84895c83-12de-4c0c-8d37-f84ead1875eb" providerId="ADAL" clId="{B07C7787-DC0A-489C-803F-3500B2BC395C}" dt="2021-08-30T14:13:30.443" v="1496" actId="1076"/>
          <ac:spMkLst>
            <pc:docMk/>
            <pc:sldMk cId="1791290164" sldId="268"/>
            <ac:spMk id="15" creationId="{7EE773A5-6377-48BE-B91B-E97CB77EB50A}"/>
          </ac:spMkLst>
        </pc:spChg>
        <pc:spChg chg="mod">
          <ac:chgData name="曾瀚辉" userId="84895c83-12de-4c0c-8d37-f84ead1875eb" providerId="ADAL" clId="{B07C7787-DC0A-489C-803F-3500B2BC395C}" dt="2021-08-30T14:13:18.312" v="1495" actId="1038"/>
          <ac:spMkLst>
            <pc:docMk/>
            <pc:sldMk cId="1791290164" sldId="268"/>
            <ac:spMk id="16" creationId="{D06991CE-8198-47B9-ABA0-405F7B1BCA74}"/>
          </ac:spMkLst>
        </pc:spChg>
        <pc:spChg chg="mod">
          <ac:chgData name="曾瀚辉" userId="84895c83-12de-4c0c-8d37-f84ead1875eb" providerId="ADAL" clId="{B07C7787-DC0A-489C-803F-3500B2BC395C}" dt="2021-08-30T14:12:27.955" v="1483" actId="20577"/>
          <ac:spMkLst>
            <pc:docMk/>
            <pc:sldMk cId="1791290164" sldId="268"/>
            <ac:spMk id="19" creationId="{CE0EEAE9-A30A-4FB6-B42B-39CC419AA3C6}"/>
          </ac:spMkLst>
        </pc:spChg>
      </pc:sldChg>
      <pc:sldChg chg="addSp delSp modSp add del mod">
        <pc:chgData name="曾瀚辉" userId="84895c83-12de-4c0c-8d37-f84ead1875eb" providerId="ADAL" clId="{B07C7787-DC0A-489C-803F-3500B2BC395C}" dt="2021-08-30T14:35:22.079" v="1917" actId="47"/>
        <pc:sldMkLst>
          <pc:docMk/>
          <pc:sldMk cId="1938151041" sldId="269"/>
        </pc:sldMkLst>
        <pc:spChg chg="mod">
          <ac:chgData name="曾瀚辉" userId="84895c83-12de-4c0c-8d37-f84ead1875eb" providerId="ADAL" clId="{B07C7787-DC0A-489C-803F-3500B2BC395C}" dt="2021-08-30T14:13:47.393" v="1499" actId="1076"/>
          <ac:spMkLst>
            <pc:docMk/>
            <pc:sldMk cId="1938151041" sldId="269"/>
            <ac:spMk id="11" creationId="{7F0AA726-532E-4CA9-A814-EDDDFB8D2651}"/>
          </ac:spMkLst>
        </pc:spChg>
        <pc:spChg chg="add mod">
          <ac:chgData name="曾瀚辉" userId="84895c83-12de-4c0c-8d37-f84ead1875eb" providerId="ADAL" clId="{B07C7787-DC0A-489C-803F-3500B2BC395C}" dt="2021-08-30T14:21:39.927" v="1786"/>
          <ac:spMkLst>
            <pc:docMk/>
            <pc:sldMk cId="1938151041" sldId="269"/>
            <ac:spMk id="14" creationId="{D8E4395F-076E-4AB9-9CFB-80DF18925C06}"/>
          </ac:spMkLst>
        </pc:spChg>
        <pc:spChg chg="mod">
          <ac:chgData name="曾瀚辉" userId="84895c83-12de-4c0c-8d37-f84ead1875eb" providerId="ADAL" clId="{B07C7787-DC0A-489C-803F-3500B2BC395C}" dt="2021-08-30T14:13:54.609" v="1500" actId="1076"/>
          <ac:spMkLst>
            <pc:docMk/>
            <pc:sldMk cId="1938151041" sldId="269"/>
            <ac:spMk id="15" creationId="{7EE773A5-6377-48BE-B91B-E97CB77EB50A}"/>
          </ac:spMkLst>
        </pc:spChg>
        <pc:spChg chg="mod">
          <ac:chgData name="曾瀚辉" userId="84895c83-12de-4c0c-8d37-f84ead1875eb" providerId="ADAL" clId="{B07C7787-DC0A-489C-803F-3500B2BC395C}" dt="2021-08-30T14:13:58.641" v="1506" actId="20577"/>
          <ac:spMkLst>
            <pc:docMk/>
            <pc:sldMk cId="1938151041" sldId="269"/>
            <ac:spMk id="19" creationId="{CE0EEAE9-A30A-4FB6-B42B-39CC419AA3C6}"/>
          </ac:spMkLst>
        </pc:spChg>
        <pc:spChg chg="add del mod">
          <ac:chgData name="曾瀚辉" userId="84895c83-12de-4c0c-8d37-f84ead1875eb" providerId="ADAL" clId="{B07C7787-DC0A-489C-803F-3500B2BC395C}" dt="2021-08-30T14:18:38.774" v="1653"/>
          <ac:spMkLst>
            <pc:docMk/>
            <pc:sldMk cId="1938151041" sldId="269"/>
            <ac:spMk id="20" creationId="{B226E697-4963-4E01-B663-F4826617D259}"/>
          </ac:spMkLst>
        </pc:spChg>
      </pc:sldChg>
      <pc:sldChg chg="addSp modSp add mod ord modTransition modAnim">
        <pc:chgData name="曾瀚辉" userId="84895c83-12de-4c0c-8d37-f84ead1875eb" providerId="ADAL" clId="{B07C7787-DC0A-489C-803F-3500B2BC395C}" dt="2021-09-05T03:35:51.533" v="3130"/>
        <pc:sldMkLst>
          <pc:docMk/>
          <pc:sldMk cId="2325328207" sldId="270"/>
        </pc:sldMkLst>
        <pc:spChg chg="mod">
          <ac:chgData name="曾瀚辉" userId="84895c83-12de-4c0c-8d37-f84ead1875eb" providerId="ADAL" clId="{B07C7787-DC0A-489C-803F-3500B2BC395C}" dt="2021-08-30T14:15:08.343" v="1527" actId="1076"/>
          <ac:spMkLst>
            <pc:docMk/>
            <pc:sldMk cId="2325328207" sldId="270"/>
            <ac:spMk id="11" creationId="{7F0AA726-532E-4CA9-A814-EDDDFB8D2651}"/>
          </ac:spMkLst>
        </pc:spChg>
        <pc:spChg chg="add mod">
          <ac:chgData name="曾瀚辉" userId="84895c83-12de-4c0c-8d37-f84ead1875eb" providerId="ADAL" clId="{B07C7787-DC0A-489C-803F-3500B2BC395C}" dt="2021-08-31T06:42:07.441" v="3044" actId="115"/>
          <ac:spMkLst>
            <pc:docMk/>
            <pc:sldMk cId="2325328207" sldId="270"/>
            <ac:spMk id="12" creationId="{1A2E51D2-268A-4EE0-9CA2-2D5C8974E1A2}"/>
          </ac:spMkLst>
        </pc:spChg>
        <pc:spChg chg="mod">
          <ac:chgData name="曾瀚辉" userId="84895c83-12de-4c0c-8d37-f84ead1875eb" providerId="ADAL" clId="{B07C7787-DC0A-489C-803F-3500B2BC395C}" dt="2021-08-30T14:15:13.318" v="1528" actId="1076"/>
          <ac:spMkLst>
            <pc:docMk/>
            <pc:sldMk cId="2325328207" sldId="270"/>
            <ac:spMk id="16" creationId="{D06991CE-8198-47B9-ABA0-405F7B1BCA74}"/>
          </ac:spMkLst>
        </pc:spChg>
        <pc:spChg chg="mod">
          <ac:chgData name="曾瀚辉" userId="84895c83-12de-4c0c-8d37-f84ead1875eb" providerId="ADAL" clId="{B07C7787-DC0A-489C-803F-3500B2BC395C}" dt="2021-08-31T06:37:36.581" v="3037" actId="1076"/>
          <ac:spMkLst>
            <pc:docMk/>
            <pc:sldMk cId="2325328207" sldId="270"/>
            <ac:spMk id="19" creationId="{CE0EEAE9-A30A-4FB6-B42B-39CC419AA3C6}"/>
          </ac:spMkLst>
        </pc:spChg>
      </pc:sldChg>
      <pc:sldChg chg="addSp delSp modSp add del mod ord">
        <pc:chgData name="曾瀚辉" userId="84895c83-12de-4c0c-8d37-f84ead1875eb" providerId="ADAL" clId="{B07C7787-DC0A-489C-803F-3500B2BC395C}" dt="2021-08-30T14:27:30.835" v="1914" actId="47"/>
        <pc:sldMkLst>
          <pc:docMk/>
          <pc:sldMk cId="2352806971" sldId="271"/>
        </pc:sldMkLst>
        <pc:spChg chg="mod">
          <ac:chgData name="曾瀚辉" userId="84895c83-12de-4c0c-8d37-f84ead1875eb" providerId="ADAL" clId="{B07C7787-DC0A-489C-803F-3500B2BC395C}" dt="2021-08-30T14:26:26.422" v="1907" actId="2711"/>
          <ac:spMkLst>
            <pc:docMk/>
            <pc:sldMk cId="2352806971" sldId="271"/>
            <ac:spMk id="2" creationId="{6E70D3BA-492D-4187-8659-8A99FB11813A}"/>
          </ac:spMkLst>
        </pc:spChg>
        <pc:spChg chg="del mod">
          <ac:chgData name="曾瀚辉" userId="84895c83-12de-4c0c-8d37-f84ead1875eb" providerId="ADAL" clId="{B07C7787-DC0A-489C-803F-3500B2BC395C}" dt="2021-08-30T14:20:13.577" v="1721" actId="478"/>
          <ac:spMkLst>
            <pc:docMk/>
            <pc:sldMk cId="2352806971" sldId="271"/>
            <ac:spMk id="3" creationId="{AEA026B9-3366-4731-90F7-5C2013B5B792}"/>
          </ac:spMkLst>
        </pc:spChg>
        <pc:spChg chg="mod">
          <ac:chgData name="曾瀚辉" userId="84895c83-12de-4c0c-8d37-f84ead1875eb" providerId="ADAL" clId="{B07C7787-DC0A-489C-803F-3500B2BC395C}" dt="2021-08-30T14:20:37.389" v="1726" actId="1076"/>
          <ac:spMkLst>
            <pc:docMk/>
            <pc:sldMk cId="2352806971" sldId="271"/>
            <ac:spMk id="5" creationId="{5E1B363A-6A62-40CA-971F-39A30824DAAB}"/>
          </ac:spMkLst>
        </pc:spChg>
        <pc:spChg chg="add del mod">
          <ac:chgData name="曾瀚辉" userId="84895c83-12de-4c0c-8d37-f84ead1875eb" providerId="ADAL" clId="{B07C7787-DC0A-489C-803F-3500B2BC395C}" dt="2021-08-30T14:20:15.510" v="1722" actId="478"/>
          <ac:spMkLst>
            <pc:docMk/>
            <pc:sldMk cId="2352806971" sldId="271"/>
            <ac:spMk id="11" creationId="{D23CA256-1D57-4C3C-85E8-BB6C0993B89E}"/>
          </ac:spMkLst>
        </pc:spChg>
        <pc:spChg chg="add mod">
          <ac:chgData name="曾瀚辉" userId="84895c83-12de-4c0c-8d37-f84ead1875eb" providerId="ADAL" clId="{B07C7787-DC0A-489C-803F-3500B2BC395C}" dt="2021-08-30T14:22:55.207" v="1813" actId="20577"/>
          <ac:spMkLst>
            <pc:docMk/>
            <pc:sldMk cId="2352806971" sldId="271"/>
            <ac:spMk id="12" creationId="{D0BA3E2A-DB9E-4845-A25F-7E456C377635}"/>
          </ac:spMkLst>
        </pc:spChg>
        <pc:spChg chg="add mod">
          <ac:chgData name="曾瀚辉" userId="84895c83-12de-4c0c-8d37-f84ead1875eb" providerId="ADAL" clId="{B07C7787-DC0A-489C-803F-3500B2BC395C}" dt="2021-08-30T14:22:35.703" v="1811" actId="20577"/>
          <ac:spMkLst>
            <pc:docMk/>
            <pc:sldMk cId="2352806971" sldId="271"/>
            <ac:spMk id="13" creationId="{6C0BC1EE-0369-481A-9CCD-E5C21E827EFE}"/>
          </ac:spMkLst>
        </pc:spChg>
        <pc:spChg chg="add mod">
          <ac:chgData name="曾瀚辉" userId="84895c83-12de-4c0c-8d37-f84ead1875eb" providerId="ADAL" clId="{B07C7787-DC0A-489C-803F-3500B2BC395C}" dt="2021-08-30T14:22:32.795" v="1808" actId="1076"/>
          <ac:spMkLst>
            <pc:docMk/>
            <pc:sldMk cId="2352806971" sldId="271"/>
            <ac:spMk id="14" creationId="{659163F7-B545-4782-9020-A2C6473DECB6}"/>
          </ac:spMkLst>
        </pc:spChg>
      </pc:sldChg>
      <pc:sldChg chg="addSp delSp modSp add mod ord modTransition">
        <pc:chgData name="曾瀚辉" userId="84895c83-12de-4c0c-8d37-f84ead1875eb" providerId="ADAL" clId="{B07C7787-DC0A-489C-803F-3500B2BC395C}" dt="2021-08-31T06:37:46.475" v="3038" actId="1076"/>
        <pc:sldMkLst>
          <pc:docMk/>
          <pc:sldMk cId="3842107308" sldId="272"/>
        </pc:sldMkLst>
        <pc:spChg chg="mod">
          <ac:chgData name="曾瀚辉" userId="84895c83-12de-4c0c-8d37-f84ead1875eb" providerId="ADAL" clId="{B07C7787-DC0A-489C-803F-3500B2BC395C}" dt="2021-08-30T14:27:04.248" v="1910" actId="14100"/>
          <ac:spMkLst>
            <pc:docMk/>
            <pc:sldMk cId="3842107308" sldId="272"/>
            <ac:spMk id="2" creationId="{6E70D3BA-492D-4187-8659-8A99FB11813A}"/>
          </ac:spMkLst>
        </pc:spChg>
        <pc:spChg chg="mod">
          <ac:chgData name="曾瀚辉" userId="84895c83-12de-4c0c-8d37-f84ead1875eb" providerId="ADAL" clId="{B07C7787-DC0A-489C-803F-3500B2BC395C}" dt="2021-08-31T06:37:46.475" v="3038" actId="1076"/>
          <ac:spMkLst>
            <pc:docMk/>
            <pc:sldMk cId="3842107308" sldId="272"/>
            <ac:spMk id="12" creationId="{D0BA3E2A-DB9E-4845-A25F-7E456C377635}"/>
          </ac:spMkLst>
        </pc:spChg>
        <pc:spChg chg="mod">
          <ac:chgData name="曾瀚辉" userId="84895c83-12de-4c0c-8d37-f84ead1875eb" providerId="ADAL" clId="{B07C7787-DC0A-489C-803F-3500B2BC395C}" dt="2021-08-30T14:28:09.485" v="1916" actId="1076"/>
          <ac:spMkLst>
            <pc:docMk/>
            <pc:sldMk cId="3842107308" sldId="272"/>
            <ac:spMk id="13" creationId="{6C0BC1EE-0369-481A-9CCD-E5C21E827EFE}"/>
          </ac:spMkLst>
        </pc:spChg>
        <pc:spChg chg="mod">
          <ac:chgData name="曾瀚辉" userId="84895c83-12de-4c0c-8d37-f84ead1875eb" providerId="ADAL" clId="{B07C7787-DC0A-489C-803F-3500B2BC395C}" dt="2021-08-30T14:28:09.485" v="1916" actId="1076"/>
          <ac:spMkLst>
            <pc:docMk/>
            <pc:sldMk cId="3842107308" sldId="272"/>
            <ac:spMk id="14" creationId="{659163F7-B545-4782-9020-A2C6473DECB6}"/>
          </ac:spMkLst>
        </pc:spChg>
        <pc:spChg chg="add del mod">
          <ac:chgData name="曾瀚辉" userId="84895c83-12de-4c0c-8d37-f84ead1875eb" providerId="ADAL" clId="{B07C7787-DC0A-489C-803F-3500B2BC395C}" dt="2021-08-30T14:27:22.940" v="1912" actId="478"/>
          <ac:spMkLst>
            <pc:docMk/>
            <pc:sldMk cId="3842107308" sldId="272"/>
            <ac:spMk id="15" creationId="{8FECF594-C509-4D1C-82DD-455AB6C2B451}"/>
          </ac:spMkLst>
        </pc:spChg>
        <pc:spChg chg="add del mod">
          <ac:chgData name="曾瀚辉" userId="84895c83-12de-4c0c-8d37-f84ead1875eb" providerId="ADAL" clId="{B07C7787-DC0A-489C-803F-3500B2BC395C}" dt="2021-08-30T14:27:22.940" v="1912" actId="478"/>
          <ac:spMkLst>
            <pc:docMk/>
            <pc:sldMk cId="3842107308" sldId="272"/>
            <ac:spMk id="16" creationId="{1548271A-BF84-4D64-AE34-2BAEA359321D}"/>
          </ac:spMkLst>
        </pc:spChg>
      </pc:sldChg>
      <pc:sldChg chg="modSp add mod ord modAnim">
        <pc:chgData name="曾瀚辉" userId="84895c83-12de-4c0c-8d37-f84ead1875eb" providerId="ADAL" clId="{B07C7787-DC0A-489C-803F-3500B2BC395C}" dt="2021-08-31T06:41:56.964" v="3043" actId="115"/>
        <pc:sldMkLst>
          <pc:docMk/>
          <pc:sldMk cId="2768028956" sldId="273"/>
        </pc:sldMkLst>
        <pc:spChg chg="mod">
          <ac:chgData name="曾瀚辉" userId="84895c83-12de-4c0c-8d37-f84ead1875eb" providerId="ADAL" clId="{B07C7787-DC0A-489C-803F-3500B2BC395C}" dt="2021-08-31T06:37:56.285" v="3039" actId="1076"/>
          <ac:spMkLst>
            <pc:docMk/>
            <pc:sldMk cId="2768028956" sldId="273"/>
            <ac:spMk id="12" creationId="{D0BA3E2A-DB9E-4845-A25F-7E456C377635}"/>
          </ac:spMkLst>
        </pc:spChg>
        <pc:spChg chg="mod">
          <ac:chgData name="曾瀚辉" userId="84895c83-12de-4c0c-8d37-f84ead1875eb" providerId="ADAL" clId="{B07C7787-DC0A-489C-803F-3500B2BC395C}" dt="2021-08-31T06:37:56.285" v="3039" actId="1076"/>
          <ac:spMkLst>
            <pc:docMk/>
            <pc:sldMk cId="2768028956" sldId="273"/>
            <ac:spMk id="15" creationId="{8FECF594-C509-4D1C-82DD-455AB6C2B451}"/>
          </ac:spMkLst>
        </pc:spChg>
        <pc:spChg chg="mod">
          <ac:chgData name="曾瀚辉" userId="84895c83-12de-4c0c-8d37-f84ead1875eb" providerId="ADAL" clId="{B07C7787-DC0A-489C-803F-3500B2BC395C}" dt="2021-08-31T06:41:56.964" v="3043" actId="115"/>
          <ac:spMkLst>
            <pc:docMk/>
            <pc:sldMk cId="2768028956" sldId="273"/>
            <ac:spMk id="16" creationId="{1548271A-BF84-4D64-AE34-2BAEA359321D}"/>
          </ac:spMkLst>
        </pc:spChg>
      </pc:sldChg>
      <pc:sldChg chg="add del">
        <pc:chgData name="曾瀚辉" userId="84895c83-12de-4c0c-8d37-f84ead1875eb" providerId="ADAL" clId="{B07C7787-DC0A-489C-803F-3500B2BC395C}" dt="2021-08-30T14:35:55.686" v="1920" actId="47"/>
        <pc:sldMkLst>
          <pc:docMk/>
          <pc:sldMk cId="123875985" sldId="274"/>
        </pc:sldMkLst>
      </pc:sldChg>
      <pc:sldChg chg="addSp delSp modSp add mod ord">
        <pc:chgData name="曾瀚辉" userId="84895c83-12de-4c0c-8d37-f84ead1875eb" providerId="ADAL" clId="{B07C7787-DC0A-489C-803F-3500B2BC395C}" dt="2021-08-31T06:32:48.806" v="3020" actId="1076"/>
        <pc:sldMkLst>
          <pc:docMk/>
          <pc:sldMk cId="3415806663" sldId="274"/>
        </pc:sldMkLst>
        <pc:spChg chg="mod">
          <ac:chgData name="曾瀚辉" userId="84895c83-12de-4c0c-8d37-f84ead1875eb" providerId="ADAL" clId="{B07C7787-DC0A-489C-803F-3500B2BC395C}" dt="2021-08-30T14:39:05.153" v="1986" actId="14100"/>
          <ac:spMkLst>
            <pc:docMk/>
            <pc:sldMk cId="3415806663" sldId="274"/>
            <ac:spMk id="11" creationId="{7F0AA726-532E-4CA9-A814-EDDDFB8D2651}"/>
          </ac:spMkLst>
        </pc:spChg>
        <pc:spChg chg="add mod">
          <ac:chgData name="曾瀚辉" userId="84895c83-12de-4c0c-8d37-f84ead1875eb" providerId="ADAL" clId="{B07C7787-DC0A-489C-803F-3500B2BC395C}" dt="2021-08-30T14:39:05.153" v="1986" actId="14100"/>
          <ac:spMkLst>
            <pc:docMk/>
            <pc:sldMk cId="3415806663" sldId="274"/>
            <ac:spMk id="12" creationId="{6B1BCDD6-1F09-45EB-8939-3EF09D3B6F13}"/>
          </ac:spMkLst>
        </pc:spChg>
        <pc:spChg chg="add mod">
          <ac:chgData name="曾瀚辉" userId="84895c83-12de-4c0c-8d37-f84ead1875eb" providerId="ADAL" clId="{B07C7787-DC0A-489C-803F-3500B2BC395C}" dt="2021-08-30T14:39:11.640" v="1987" actId="1076"/>
          <ac:spMkLst>
            <pc:docMk/>
            <pc:sldMk cId="3415806663" sldId="274"/>
            <ac:spMk id="14" creationId="{20ED2F21-999A-47D3-B8E6-11D038EAC418}"/>
          </ac:spMkLst>
        </pc:spChg>
        <pc:spChg chg="del mod">
          <ac:chgData name="曾瀚辉" userId="84895c83-12de-4c0c-8d37-f84ead1875eb" providerId="ADAL" clId="{B07C7787-DC0A-489C-803F-3500B2BC395C}" dt="2021-08-30T14:38:17.383" v="1974" actId="478"/>
          <ac:spMkLst>
            <pc:docMk/>
            <pc:sldMk cId="3415806663" sldId="274"/>
            <ac:spMk id="16" creationId="{D06991CE-8198-47B9-ABA0-405F7B1BCA74}"/>
          </ac:spMkLst>
        </pc:spChg>
        <pc:spChg chg="mod">
          <ac:chgData name="曾瀚辉" userId="84895c83-12de-4c0c-8d37-f84ead1875eb" providerId="ADAL" clId="{B07C7787-DC0A-489C-803F-3500B2BC395C}" dt="2021-08-31T06:32:48.806" v="3020" actId="1076"/>
          <ac:spMkLst>
            <pc:docMk/>
            <pc:sldMk cId="3415806663" sldId="274"/>
            <ac:spMk id="19" creationId="{CE0EEAE9-A30A-4FB6-B42B-39CC419AA3C6}"/>
          </ac:spMkLst>
        </pc:spChg>
      </pc:sldChg>
      <pc:sldChg chg="modSp add mod ord modTransition">
        <pc:chgData name="曾瀚辉" userId="84895c83-12de-4c0c-8d37-f84ead1875eb" providerId="ADAL" clId="{B07C7787-DC0A-489C-803F-3500B2BC395C}" dt="2021-09-05T03:36:15.797" v="3131"/>
        <pc:sldMkLst>
          <pc:docMk/>
          <pc:sldMk cId="595336677" sldId="275"/>
        </pc:sldMkLst>
        <pc:spChg chg="mod">
          <ac:chgData name="曾瀚辉" userId="84895c83-12de-4c0c-8d37-f84ead1875eb" providerId="ADAL" clId="{B07C7787-DC0A-489C-803F-3500B2BC395C}" dt="2021-08-30T14:40:09.567" v="2013" actId="1036"/>
          <ac:spMkLst>
            <pc:docMk/>
            <pc:sldMk cId="595336677" sldId="275"/>
            <ac:spMk id="14" creationId="{20ED2F21-999A-47D3-B8E6-11D038EAC418}"/>
          </ac:spMkLst>
        </pc:spChg>
        <pc:spChg chg="mod">
          <ac:chgData name="曾瀚辉" userId="84895c83-12de-4c0c-8d37-f84ead1875eb" providerId="ADAL" clId="{B07C7787-DC0A-489C-803F-3500B2BC395C}" dt="2021-08-31T06:32:52.861" v="3021" actId="1076"/>
          <ac:spMkLst>
            <pc:docMk/>
            <pc:sldMk cId="595336677" sldId="275"/>
            <ac:spMk id="19" creationId="{CE0EEAE9-A30A-4FB6-B42B-39CC419AA3C6}"/>
          </ac:spMkLst>
        </pc:spChg>
      </pc:sldChg>
      <pc:sldChg chg="addSp modSp add mod ord modTransition modAnim">
        <pc:chgData name="曾瀚辉" userId="84895c83-12de-4c0c-8d37-f84ead1875eb" providerId="ADAL" clId="{B07C7787-DC0A-489C-803F-3500B2BC395C}" dt="2021-09-05T03:36:19.240" v="3132"/>
        <pc:sldMkLst>
          <pc:docMk/>
          <pc:sldMk cId="4099771124" sldId="276"/>
        </pc:sldMkLst>
        <pc:spChg chg="mod">
          <ac:chgData name="曾瀚辉" userId="84895c83-12de-4c0c-8d37-f84ead1875eb" providerId="ADAL" clId="{B07C7787-DC0A-489C-803F-3500B2BC395C}" dt="2021-08-30T14:40:43.607" v="2025" actId="1076"/>
          <ac:spMkLst>
            <pc:docMk/>
            <pc:sldMk cId="4099771124" sldId="276"/>
            <ac:spMk id="11" creationId="{7F0AA726-532E-4CA9-A814-EDDDFB8D2651}"/>
          </ac:spMkLst>
        </pc:spChg>
        <pc:spChg chg="mod">
          <ac:chgData name="曾瀚辉" userId="84895c83-12de-4c0c-8d37-f84ead1875eb" providerId="ADAL" clId="{B07C7787-DC0A-489C-803F-3500B2BC395C}" dt="2021-08-30T14:40:43.607" v="2025" actId="1076"/>
          <ac:spMkLst>
            <pc:docMk/>
            <pc:sldMk cId="4099771124" sldId="276"/>
            <ac:spMk id="12" creationId="{6B1BCDD6-1F09-45EB-8939-3EF09D3B6F13}"/>
          </ac:spMkLst>
        </pc:spChg>
        <pc:spChg chg="mod">
          <ac:chgData name="曾瀚辉" userId="84895c83-12de-4c0c-8d37-f84ead1875eb" providerId="ADAL" clId="{B07C7787-DC0A-489C-803F-3500B2BC395C}" dt="2021-08-30T14:40:40.097" v="2024" actId="1076"/>
          <ac:spMkLst>
            <pc:docMk/>
            <pc:sldMk cId="4099771124" sldId="276"/>
            <ac:spMk id="14" creationId="{20ED2F21-999A-47D3-B8E6-11D038EAC418}"/>
          </ac:spMkLst>
        </pc:spChg>
        <pc:spChg chg="add mod">
          <ac:chgData name="曾瀚辉" userId="84895c83-12de-4c0c-8d37-f84ead1875eb" providerId="ADAL" clId="{B07C7787-DC0A-489C-803F-3500B2BC395C}" dt="2021-08-31T06:35:27.384" v="3023" actId="1076"/>
          <ac:spMkLst>
            <pc:docMk/>
            <pc:sldMk cId="4099771124" sldId="276"/>
            <ac:spMk id="15" creationId="{BBE0127F-D7D2-4F74-9633-B5BF8F1633E2}"/>
          </ac:spMkLst>
        </pc:spChg>
        <pc:spChg chg="mod">
          <ac:chgData name="曾瀚辉" userId="84895c83-12de-4c0c-8d37-f84ead1875eb" providerId="ADAL" clId="{B07C7787-DC0A-489C-803F-3500B2BC395C}" dt="2021-08-31T06:35:15.796" v="3022" actId="1076"/>
          <ac:spMkLst>
            <pc:docMk/>
            <pc:sldMk cId="4099771124" sldId="276"/>
            <ac:spMk id="19" creationId="{CE0EEAE9-A30A-4FB6-B42B-39CC419AA3C6}"/>
          </ac:spMkLst>
        </pc:spChg>
      </pc:sldChg>
      <pc:sldChg chg="addSp delSp modSp new mod modTransition">
        <pc:chgData name="曾瀚辉" userId="84895c83-12de-4c0c-8d37-f84ead1875eb" providerId="ADAL" clId="{B07C7787-DC0A-489C-803F-3500B2BC395C}" dt="2021-08-30T15:10:18.216" v="2967"/>
        <pc:sldMkLst>
          <pc:docMk/>
          <pc:sldMk cId="1443069169" sldId="277"/>
        </pc:sldMkLst>
        <pc:spChg chg="mod">
          <ac:chgData name="曾瀚辉" userId="84895c83-12de-4c0c-8d37-f84ead1875eb" providerId="ADAL" clId="{B07C7787-DC0A-489C-803F-3500B2BC395C}" dt="2021-08-30T14:43:47.948" v="2163" actId="20577"/>
          <ac:spMkLst>
            <pc:docMk/>
            <pc:sldMk cId="1443069169" sldId="277"/>
            <ac:spMk id="2" creationId="{C96A5510-73E4-44E7-AFE1-02E9B1CE963C}"/>
          </ac:spMkLst>
        </pc:spChg>
        <pc:spChg chg="del">
          <ac:chgData name="曾瀚辉" userId="84895c83-12de-4c0c-8d37-f84ead1875eb" providerId="ADAL" clId="{B07C7787-DC0A-489C-803F-3500B2BC395C}" dt="2021-08-30T14:43:52.281" v="2164" actId="478"/>
          <ac:spMkLst>
            <pc:docMk/>
            <pc:sldMk cId="1443069169" sldId="277"/>
            <ac:spMk id="3" creationId="{17CD2323-28EE-4742-9116-86C44D7E6B1B}"/>
          </ac:spMkLst>
        </pc:spChg>
        <pc:spChg chg="add mod">
          <ac:chgData name="曾瀚辉" userId="84895c83-12de-4c0c-8d37-f84ead1875eb" providerId="ADAL" clId="{B07C7787-DC0A-489C-803F-3500B2BC395C}" dt="2021-08-30T14:45:44.477" v="2182" actId="14100"/>
          <ac:spMkLst>
            <pc:docMk/>
            <pc:sldMk cId="1443069169" sldId="277"/>
            <ac:spMk id="4" creationId="{897938FD-4098-4278-B129-8EBFDE7233C5}"/>
          </ac:spMkLst>
        </pc:spChg>
        <pc:spChg chg="add mod">
          <ac:chgData name="曾瀚辉" userId="84895c83-12de-4c0c-8d37-f84ead1875eb" providerId="ADAL" clId="{B07C7787-DC0A-489C-803F-3500B2BC395C}" dt="2021-08-30T14:46:41.211" v="2193" actId="2711"/>
          <ac:spMkLst>
            <pc:docMk/>
            <pc:sldMk cId="1443069169" sldId="277"/>
            <ac:spMk id="5" creationId="{14770271-1B1D-441A-BAB1-7F2AD7DD0871}"/>
          </ac:spMkLst>
        </pc:spChg>
        <pc:spChg chg="add mod">
          <ac:chgData name="曾瀚辉" userId="84895c83-12de-4c0c-8d37-f84ead1875eb" providerId="ADAL" clId="{B07C7787-DC0A-489C-803F-3500B2BC395C}" dt="2021-08-30T14:46:50.496" v="2198" actId="20577"/>
          <ac:spMkLst>
            <pc:docMk/>
            <pc:sldMk cId="1443069169" sldId="277"/>
            <ac:spMk id="6" creationId="{37B11837-3A1B-4599-907B-994517ED1E07}"/>
          </ac:spMkLst>
        </pc:spChg>
        <pc:spChg chg="add mod">
          <ac:chgData name="曾瀚辉" userId="84895c83-12de-4c0c-8d37-f84ead1875eb" providerId="ADAL" clId="{B07C7787-DC0A-489C-803F-3500B2BC395C}" dt="2021-08-30T14:46:58.155" v="2201" actId="20577"/>
          <ac:spMkLst>
            <pc:docMk/>
            <pc:sldMk cId="1443069169" sldId="277"/>
            <ac:spMk id="7" creationId="{3599BAB9-5E2B-40C1-8F1A-C90B6ADA4ABE}"/>
          </ac:spMkLst>
        </pc:spChg>
        <pc:spChg chg="add mod">
          <ac:chgData name="曾瀚辉" userId="84895c83-12de-4c0c-8d37-f84ead1875eb" providerId="ADAL" clId="{B07C7787-DC0A-489C-803F-3500B2BC395C}" dt="2021-08-30T14:49:07.805" v="2243" actId="20577"/>
          <ac:spMkLst>
            <pc:docMk/>
            <pc:sldMk cId="1443069169" sldId="277"/>
            <ac:spMk id="8" creationId="{262E3F63-C81A-434C-8423-A69B9C9637BE}"/>
          </ac:spMkLst>
        </pc:spChg>
        <pc:cxnChg chg="add mod">
          <ac:chgData name="曾瀚辉" userId="84895c83-12de-4c0c-8d37-f84ead1875eb" providerId="ADAL" clId="{B07C7787-DC0A-489C-803F-3500B2BC395C}" dt="2021-08-30T14:50:25.961" v="2280" actId="14100"/>
          <ac:cxnSpMkLst>
            <pc:docMk/>
            <pc:sldMk cId="1443069169" sldId="277"/>
            <ac:cxnSpMk id="10" creationId="{E5001531-FAC8-4148-924C-401CCD82DB2D}"/>
          </ac:cxnSpMkLst>
        </pc:cxnChg>
      </pc:sldChg>
      <pc:sldChg chg="addSp delSp modSp add mod modTransition modAnim">
        <pc:chgData name="曾瀚辉" userId="84895c83-12de-4c0c-8d37-f84ead1875eb" providerId="ADAL" clId="{B07C7787-DC0A-489C-803F-3500B2BC395C}" dt="2021-08-30T15:10:36.239" v="2969"/>
        <pc:sldMkLst>
          <pc:docMk/>
          <pc:sldMk cId="3685686976" sldId="278"/>
        </pc:sldMkLst>
        <pc:spChg chg="mod">
          <ac:chgData name="曾瀚辉" userId="84895c83-12de-4c0c-8d37-f84ead1875eb" providerId="ADAL" clId="{B07C7787-DC0A-489C-803F-3500B2BC395C}" dt="2021-08-30T14:51:25.841" v="2296" actId="1076"/>
          <ac:spMkLst>
            <pc:docMk/>
            <pc:sldMk cId="3685686976" sldId="278"/>
            <ac:spMk id="5" creationId="{14770271-1B1D-441A-BAB1-7F2AD7DD0871}"/>
          </ac:spMkLst>
        </pc:spChg>
        <pc:spChg chg="del mod">
          <ac:chgData name="曾瀚辉" userId="84895c83-12de-4c0c-8d37-f84ead1875eb" providerId="ADAL" clId="{B07C7787-DC0A-489C-803F-3500B2BC395C}" dt="2021-08-30T14:51:16.895" v="2292" actId="21"/>
          <ac:spMkLst>
            <pc:docMk/>
            <pc:sldMk cId="3685686976" sldId="278"/>
            <ac:spMk id="6" creationId="{37B11837-3A1B-4599-907B-994517ED1E07}"/>
          </ac:spMkLst>
        </pc:spChg>
        <pc:spChg chg="del mod">
          <ac:chgData name="曾瀚辉" userId="84895c83-12de-4c0c-8d37-f84ead1875eb" providerId="ADAL" clId="{B07C7787-DC0A-489C-803F-3500B2BC395C}" dt="2021-08-30T14:51:16.895" v="2292" actId="21"/>
          <ac:spMkLst>
            <pc:docMk/>
            <pc:sldMk cId="3685686976" sldId="278"/>
            <ac:spMk id="7" creationId="{3599BAB9-5E2B-40C1-8F1A-C90B6ADA4ABE}"/>
          </ac:spMkLst>
        </pc:spChg>
        <pc:spChg chg="mod">
          <ac:chgData name="曾瀚辉" userId="84895c83-12de-4c0c-8d37-f84ead1875eb" providerId="ADAL" clId="{B07C7787-DC0A-489C-803F-3500B2BC395C}" dt="2021-08-30T14:50:58.033" v="2290" actId="20577"/>
          <ac:spMkLst>
            <pc:docMk/>
            <pc:sldMk cId="3685686976" sldId="278"/>
            <ac:spMk id="8" creationId="{262E3F63-C81A-434C-8423-A69B9C9637BE}"/>
          </ac:spMkLst>
        </pc:spChg>
        <pc:spChg chg="add mod">
          <ac:chgData name="曾瀚辉" userId="84895c83-12de-4c0c-8d37-f84ead1875eb" providerId="ADAL" clId="{B07C7787-DC0A-489C-803F-3500B2BC395C}" dt="2021-08-30T14:51:22.431" v="2295"/>
          <ac:spMkLst>
            <pc:docMk/>
            <pc:sldMk cId="3685686976" sldId="278"/>
            <ac:spMk id="9" creationId="{DEBDAF31-AD2F-4FDC-8BEA-C1B26F158E19}"/>
          </ac:spMkLst>
        </pc:spChg>
        <pc:spChg chg="add mod">
          <ac:chgData name="曾瀚辉" userId="84895c83-12de-4c0c-8d37-f84ead1875eb" providerId="ADAL" clId="{B07C7787-DC0A-489C-803F-3500B2BC395C}" dt="2021-08-30T14:51:22.431" v="2295"/>
          <ac:spMkLst>
            <pc:docMk/>
            <pc:sldMk cId="3685686976" sldId="278"/>
            <ac:spMk id="11" creationId="{AFF94F1F-0C9F-41F1-8CE3-DBDC000E3537}"/>
          </ac:spMkLst>
        </pc:spChg>
        <pc:spChg chg="add mod">
          <ac:chgData name="曾瀚辉" userId="84895c83-12de-4c0c-8d37-f84ead1875eb" providerId="ADAL" clId="{B07C7787-DC0A-489C-803F-3500B2BC395C}" dt="2021-08-30T14:56:19.479" v="2559" actId="1076"/>
          <ac:spMkLst>
            <pc:docMk/>
            <pc:sldMk cId="3685686976" sldId="278"/>
            <ac:spMk id="13" creationId="{49CD7AEB-9FA2-4641-AB6A-25376F71D2DA}"/>
          </ac:spMkLst>
        </pc:spChg>
        <pc:cxnChg chg="del">
          <ac:chgData name="曾瀚辉" userId="84895c83-12de-4c0c-8d37-f84ead1875eb" providerId="ADAL" clId="{B07C7787-DC0A-489C-803F-3500B2BC395C}" dt="2021-08-30T14:51:21.435" v="2294" actId="478"/>
          <ac:cxnSpMkLst>
            <pc:docMk/>
            <pc:sldMk cId="3685686976" sldId="278"/>
            <ac:cxnSpMk id="10" creationId="{E5001531-FAC8-4148-924C-401CCD82DB2D}"/>
          </ac:cxnSpMkLst>
        </pc:cxnChg>
        <pc:cxnChg chg="add mod">
          <ac:chgData name="曾瀚辉" userId="84895c83-12de-4c0c-8d37-f84ead1875eb" providerId="ADAL" clId="{B07C7787-DC0A-489C-803F-3500B2BC395C}" dt="2021-08-30T14:51:42.889" v="2359" actId="1038"/>
          <ac:cxnSpMkLst>
            <pc:docMk/>
            <pc:sldMk cId="3685686976" sldId="278"/>
            <ac:cxnSpMk id="12" creationId="{BC759D7D-810B-4F9B-ADEB-4F70838D94C6}"/>
          </ac:cxnSpMkLst>
        </pc:cxnChg>
      </pc:sldChg>
      <pc:sldChg chg="addSp delSp modSp add mod ord modTransition">
        <pc:chgData name="曾瀚辉" userId="84895c83-12de-4c0c-8d37-f84ead1875eb" providerId="ADAL" clId="{B07C7787-DC0A-489C-803F-3500B2BC395C}" dt="2021-08-30T15:11:34.672" v="2993"/>
        <pc:sldMkLst>
          <pc:docMk/>
          <pc:sldMk cId="1472735002" sldId="279"/>
        </pc:sldMkLst>
        <pc:spChg chg="add mod">
          <ac:chgData name="曾瀚辉" userId="84895c83-12de-4c0c-8d37-f84ead1875eb" providerId="ADAL" clId="{B07C7787-DC0A-489C-803F-3500B2BC395C}" dt="2021-08-30T15:11:20.497" v="2990" actId="1076"/>
          <ac:spMkLst>
            <pc:docMk/>
            <pc:sldMk cId="1472735002" sldId="279"/>
            <ac:spMk id="3" creationId="{D06C0C1D-B6D6-4170-A435-7023ABE18E10}"/>
          </ac:spMkLst>
        </pc:spChg>
        <pc:spChg chg="mod">
          <ac:chgData name="曾瀚辉" userId="84895c83-12de-4c0c-8d37-f84ead1875eb" providerId="ADAL" clId="{B07C7787-DC0A-489C-803F-3500B2BC395C}" dt="2021-08-30T14:52:55.054" v="2400" actId="14100"/>
          <ac:spMkLst>
            <pc:docMk/>
            <pc:sldMk cId="1472735002" sldId="279"/>
            <ac:spMk id="4" creationId="{897938FD-4098-4278-B129-8EBFDE7233C5}"/>
          </ac:spMkLst>
        </pc:spChg>
        <pc:spChg chg="mod">
          <ac:chgData name="曾瀚辉" userId="84895c83-12de-4c0c-8d37-f84ead1875eb" providerId="ADAL" clId="{B07C7787-DC0A-489C-803F-3500B2BC395C}" dt="2021-08-30T14:54:19.495" v="2512" actId="20577"/>
          <ac:spMkLst>
            <pc:docMk/>
            <pc:sldMk cId="1472735002" sldId="279"/>
            <ac:spMk id="8" creationId="{262E3F63-C81A-434C-8423-A69B9C9637BE}"/>
          </ac:spMkLst>
        </pc:spChg>
        <pc:cxnChg chg="add mod">
          <ac:chgData name="曾瀚辉" userId="84895c83-12de-4c0c-8d37-f84ead1875eb" providerId="ADAL" clId="{B07C7787-DC0A-489C-803F-3500B2BC395C}" dt="2021-08-30T14:53:12.269" v="2465" actId="1037"/>
          <ac:cxnSpMkLst>
            <pc:docMk/>
            <pc:sldMk cId="1472735002" sldId="279"/>
            <ac:cxnSpMk id="9" creationId="{A600FA66-8786-4F24-9C98-013915DDDAD7}"/>
          </ac:cxnSpMkLst>
        </pc:cxnChg>
        <pc:cxnChg chg="del">
          <ac:chgData name="曾瀚辉" userId="84895c83-12de-4c0c-8d37-f84ead1875eb" providerId="ADAL" clId="{B07C7787-DC0A-489C-803F-3500B2BC395C}" dt="2021-08-30T14:51:57.320" v="2363" actId="478"/>
          <ac:cxnSpMkLst>
            <pc:docMk/>
            <pc:sldMk cId="1472735002" sldId="279"/>
            <ac:cxnSpMk id="10" creationId="{E5001531-FAC8-4148-924C-401CCD82DB2D}"/>
          </ac:cxnSpMkLst>
        </pc:cxnChg>
      </pc:sldChg>
      <pc:sldChg chg="addSp delSp modSp add mod modTransition">
        <pc:chgData name="曾瀚辉" userId="84895c83-12de-4c0c-8d37-f84ead1875eb" providerId="ADAL" clId="{B07C7787-DC0A-489C-803F-3500B2BC395C}" dt="2021-08-30T15:11:40.027" v="2994"/>
        <pc:sldMkLst>
          <pc:docMk/>
          <pc:sldMk cId="1561525870" sldId="280"/>
        </pc:sldMkLst>
        <pc:spChg chg="mod">
          <ac:chgData name="曾瀚辉" userId="84895c83-12de-4c0c-8d37-f84ead1875eb" providerId="ADAL" clId="{B07C7787-DC0A-489C-803F-3500B2BC395C}" dt="2021-08-30T14:54:44.221" v="2542" actId="1035"/>
          <ac:spMkLst>
            <pc:docMk/>
            <pc:sldMk cId="1561525870" sldId="280"/>
            <ac:spMk id="5" creationId="{14770271-1B1D-441A-BAB1-7F2AD7DD0871}"/>
          </ac:spMkLst>
        </pc:spChg>
        <pc:spChg chg="mod">
          <ac:chgData name="曾瀚辉" userId="84895c83-12de-4c0c-8d37-f84ead1875eb" providerId="ADAL" clId="{B07C7787-DC0A-489C-803F-3500B2BC395C}" dt="2021-08-30T14:54:16.812" v="2511" actId="20577"/>
          <ac:spMkLst>
            <pc:docMk/>
            <pc:sldMk cId="1561525870" sldId="280"/>
            <ac:spMk id="8" creationId="{262E3F63-C81A-434C-8423-A69B9C9637BE}"/>
          </ac:spMkLst>
        </pc:spChg>
        <pc:spChg chg="add mod">
          <ac:chgData name="曾瀚辉" userId="84895c83-12de-4c0c-8d37-f84ead1875eb" providerId="ADAL" clId="{B07C7787-DC0A-489C-803F-3500B2BC395C}" dt="2021-08-30T14:54:15.285" v="2510" actId="14100"/>
          <ac:spMkLst>
            <pc:docMk/>
            <pc:sldMk cId="1561525870" sldId="280"/>
            <ac:spMk id="10" creationId="{2C8B35C8-2CB2-4503-B7A1-39665934AA0B}"/>
          </ac:spMkLst>
        </pc:spChg>
        <pc:spChg chg="add mod">
          <ac:chgData name="曾瀚辉" userId="84895c83-12de-4c0c-8d37-f84ead1875eb" providerId="ADAL" clId="{B07C7787-DC0A-489C-803F-3500B2BC395C}" dt="2021-08-30T15:11:24.019" v="2991"/>
          <ac:spMkLst>
            <pc:docMk/>
            <pc:sldMk cId="1561525870" sldId="280"/>
            <ac:spMk id="13" creationId="{BE99328D-65AB-4D4B-B6F1-BBBFCC4FDA42}"/>
          </ac:spMkLst>
        </pc:spChg>
        <pc:cxnChg chg="del">
          <ac:chgData name="曾瀚辉" userId="84895c83-12de-4c0c-8d37-f84ead1875eb" providerId="ADAL" clId="{B07C7787-DC0A-489C-803F-3500B2BC395C}" dt="2021-08-30T14:54:38.016" v="2513" actId="478"/>
          <ac:cxnSpMkLst>
            <pc:docMk/>
            <pc:sldMk cId="1561525870" sldId="280"/>
            <ac:cxnSpMk id="9" creationId="{A600FA66-8786-4F24-9C98-013915DDDAD7}"/>
          </ac:cxnSpMkLst>
        </pc:cxnChg>
        <pc:cxnChg chg="add mod">
          <ac:chgData name="曾瀚辉" userId="84895c83-12de-4c0c-8d37-f84ead1875eb" providerId="ADAL" clId="{B07C7787-DC0A-489C-803F-3500B2BC395C}" dt="2021-08-30T14:53:44.445" v="2492" actId="13822"/>
          <ac:cxnSpMkLst>
            <pc:docMk/>
            <pc:sldMk cId="1561525870" sldId="280"/>
            <ac:cxnSpMk id="11" creationId="{BA384EF0-F234-4D87-BF7D-BCA103942163}"/>
          </ac:cxnSpMkLst>
        </pc:cxnChg>
      </pc:sldChg>
      <pc:sldChg chg="addSp delSp modSp add mod ord">
        <pc:chgData name="曾瀚辉" userId="84895c83-12de-4c0c-8d37-f84ead1875eb" providerId="ADAL" clId="{B07C7787-DC0A-489C-803F-3500B2BC395C}" dt="2021-08-30T15:12:03.543" v="3003" actId="20577"/>
        <pc:sldMkLst>
          <pc:docMk/>
          <pc:sldMk cId="592545959" sldId="281"/>
        </pc:sldMkLst>
        <pc:spChg chg="mod">
          <ac:chgData name="曾瀚辉" userId="84895c83-12de-4c0c-8d37-f84ead1875eb" providerId="ADAL" clId="{B07C7787-DC0A-489C-803F-3500B2BC395C}" dt="2021-08-30T15:12:03.543" v="3003" actId="20577"/>
          <ac:spMkLst>
            <pc:docMk/>
            <pc:sldMk cId="592545959" sldId="281"/>
            <ac:spMk id="8" creationId="{262E3F63-C81A-434C-8423-A69B9C9637BE}"/>
          </ac:spMkLst>
        </pc:spChg>
        <pc:cxnChg chg="add del mod">
          <ac:chgData name="曾瀚辉" userId="84895c83-12de-4c0c-8d37-f84ead1875eb" providerId="ADAL" clId="{B07C7787-DC0A-489C-803F-3500B2BC395C}" dt="2021-08-30T14:55:36.008" v="2547" actId="478"/>
          <ac:cxnSpMkLst>
            <pc:docMk/>
            <pc:sldMk cId="592545959" sldId="281"/>
            <ac:cxnSpMk id="9" creationId="{5FA13C4D-3B30-430B-8236-BF610F8DF31B}"/>
          </ac:cxnSpMkLst>
        </pc:cxnChg>
        <pc:cxnChg chg="mod">
          <ac:chgData name="曾瀚辉" userId="84895c83-12de-4c0c-8d37-f84ead1875eb" providerId="ADAL" clId="{B07C7787-DC0A-489C-803F-3500B2BC395C}" dt="2021-08-30T14:55:40.208" v="2548" actId="1076"/>
          <ac:cxnSpMkLst>
            <pc:docMk/>
            <pc:sldMk cId="592545959" sldId="281"/>
            <ac:cxnSpMk id="10" creationId="{E5001531-FAC8-4148-924C-401CCD82DB2D}"/>
          </ac:cxnSpMkLst>
        </pc:cxnChg>
      </pc:sldChg>
      <pc:sldChg chg="delSp modSp add mod modTransition">
        <pc:chgData name="曾瀚辉" userId="84895c83-12de-4c0c-8d37-f84ead1875eb" providerId="ADAL" clId="{B07C7787-DC0A-489C-803F-3500B2BC395C}" dt="2021-08-31T06:44:51.294" v="3052"/>
        <pc:sldMkLst>
          <pc:docMk/>
          <pc:sldMk cId="816806942" sldId="282"/>
        </pc:sldMkLst>
        <pc:spChg chg="mod">
          <ac:chgData name="曾瀚辉" userId="84895c83-12de-4c0c-8d37-f84ead1875eb" providerId="ADAL" clId="{B07C7787-DC0A-489C-803F-3500B2BC395C}" dt="2021-08-30T14:57:56.921" v="2582" actId="14100"/>
          <ac:spMkLst>
            <pc:docMk/>
            <pc:sldMk cId="816806942" sldId="282"/>
            <ac:spMk id="6" creationId="{37B11837-3A1B-4599-907B-994517ED1E07}"/>
          </ac:spMkLst>
        </pc:spChg>
        <pc:spChg chg="mod">
          <ac:chgData name="曾瀚辉" userId="84895c83-12de-4c0c-8d37-f84ead1875eb" providerId="ADAL" clId="{B07C7787-DC0A-489C-803F-3500B2BC395C}" dt="2021-08-30T14:57:53.854" v="2581" actId="1076"/>
          <ac:spMkLst>
            <pc:docMk/>
            <pc:sldMk cId="816806942" sldId="282"/>
            <ac:spMk id="7" creationId="{3599BAB9-5E2B-40C1-8F1A-C90B6ADA4ABE}"/>
          </ac:spMkLst>
        </pc:spChg>
        <pc:spChg chg="mod">
          <ac:chgData name="曾瀚辉" userId="84895c83-12de-4c0c-8d37-f84ead1875eb" providerId="ADAL" clId="{B07C7787-DC0A-489C-803F-3500B2BC395C}" dt="2021-08-30T14:57:37.684" v="2580" actId="20577"/>
          <ac:spMkLst>
            <pc:docMk/>
            <pc:sldMk cId="816806942" sldId="282"/>
            <ac:spMk id="8" creationId="{262E3F63-C81A-434C-8423-A69B9C9637BE}"/>
          </ac:spMkLst>
        </pc:spChg>
        <pc:cxnChg chg="del">
          <ac:chgData name="曾瀚辉" userId="84895c83-12de-4c0c-8d37-f84ead1875eb" providerId="ADAL" clId="{B07C7787-DC0A-489C-803F-3500B2BC395C}" dt="2021-08-30T14:57:25.215" v="2574" actId="478"/>
          <ac:cxnSpMkLst>
            <pc:docMk/>
            <pc:sldMk cId="816806942" sldId="282"/>
            <ac:cxnSpMk id="10" creationId="{E5001531-FAC8-4148-924C-401CCD82DB2D}"/>
          </ac:cxnSpMkLst>
        </pc:cxnChg>
      </pc:sldChg>
      <pc:sldChg chg="addSp modSp add mod modTransition modAnim">
        <pc:chgData name="曾瀚辉" userId="84895c83-12de-4c0c-8d37-f84ead1875eb" providerId="ADAL" clId="{B07C7787-DC0A-489C-803F-3500B2BC395C}" dt="2021-08-31T06:44:37.444" v="3051"/>
        <pc:sldMkLst>
          <pc:docMk/>
          <pc:sldMk cId="2610675079" sldId="283"/>
        </pc:sldMkLst>
        <pc:spChg chg="mod">
          <ac:chgData name="曾瀚辉" userId="84895c83-12de-4c0c-8d37-f84ead1875eb" providerId="ADAL" clId="{B07C7787-DC0A-489C-803F-3500B2BC395C}" dt="2021-08-30T14:58:07.234" v="2584" actId="14100"/>
          <ac:spMkLst>
            <pc:docMk/>
            <pc:sldMk cId="2610675079" sldId="283"/>
            <ac:spMk id="4" creationId="{897938FD-4098-4278-B129-8EBFDE7233C5}"/>
          </ac:spMkLst>
        </pc:spChg>
        <pc:spChg chg="mod">
          <ac:chgData name="曾瀚辉" userId="84895c83-12de-4c0c-8d37-f84ead1875eb" providerId="ADAL" clId="{B07C7787-DC0A-489C-803F-3500B2BC395C}" dt="2021-08-30T14:58:15.123" v="2586" actId="14100"/>
          <ac:spMkLst>
            <pc:docMk/>
            <pc:sldMk cId="2610675079" sldId="283"/>
            <ac:spMk id="6" creationId="{37B11837-3A1B-4599-907B-994517ED1E07}"/>
          </ac:spMkLst>
        </pc:spChg>
        <pc:spChg chg="mod">
          <ac:chgData name="曾瀚辉" userId="84895c83-12de-4c0c-8d37-f84ead1875eb" providerId="ADAL" clId="{B07C7787-DC0A-489C-803F-3500B2BC395C}" dt="2021-08-30T14:58:11.322" v="2585" actId="1076"/>
          <ac:spMkLst>
            <pc:docMk/>
            <pc:sldMk cId="2610675079" sldId="283"/>
            <ac:spMk id="7" creationId="{3599BAB9-5E2B-40C1-8F1A-C90B6ADA4ABE}"/>
          </ac:spMkLst>
        </pc:spChg>
        <pc:spChg chg="add mod">
          <ac:chgData name="曾瀚辉" userId="84895c83-12de-4c0c-8d37-f84ead1875eb" providerId="ADAL" clId="{B07C7787-DC0A-489C-803F-3500B2BC395C}" dt="2021-08-30T14:59:11.083" v="2605" actId="1076"/>
          <ac:spMkLst>
            <pc:docMk/>
            <pc:sldMk cId="2610675079" sldId="283"/>
            <ac:spMk id="9" creationId="{A9E12578-1272-4435-9AED-6FBE9035E83D}"/>
          </ac:spMkLst>
        </pc:spChg>
      </pc:sldChg>
      <pc:sldChg chg="modSp add del mod">
        <pc:chgData name="曾瀚辉" userId="84895c83-12de-4c0c-8d37-f84ead1875eb" providerId="ADAL" clId="{B07C7787-DC0A-489C-803F-3500B2BC395C}" dt="2021-08-30T14:57:34.456" v="2577" actId="47"/>
        <pc:sldMkLst>
          <pc:docMk/>
          <pc:sldMk cId="4052097737" sldId="283"/>
        </pc:sldMkLst>
        <pc:spChg chg="mod">
          <ac:chgData name="曾瀚辉" userId="84895c83-12de-4c0c-8d37-f84ead1875eb" providerId="ADAL" clId="{B07C7787-DC0A-489C-803F-3500B2BC395C}" dt="2021-08-30T14:57:31.208" v="2576" actId="20577"/>
          <ac:spMkLst>
            <pc:docMk/>
            <pc:sldMk cId="4052097737" sldId="283"/>
            <ac:spMk id="8" creationId="{262E3F63-C81A-434C-8423-A69B9C9637BE}"/>
          </ac:spMkLst>
        </pc:spChg>
      </pc:sldChg>
      <pc:sldChg chg="modSp add mod ord">
        <pc:chgData name="曾瀚辉" userId="84895c83-12de-4c0c-8d37-f84ead1875eb" providerId="ADAL" clId="{B07C7787-DC0A-489C-803F-3500B2BC395C}" dt="2021-08-30T14:59:19.667" v="2611" actId="20577"/>
        <pc:sldMkLst>
          <pc:docMk/>
          <pc:sldMk cId="3985287821" sldId="284"/>
        </pc:sldMkLst>
        <pc:spChg chg="mod">
          <ac:chgData name="曾瀚辉" userId="84895c83-12de-4c0c-8d37-f84ead1875eb" providerId="ADAL" clId="{B07C7787-DC0A-489C-803F-3500B2BC395C}" dt="2021-08-30T14:59:19.667" v="2611" actId="20577"/>
          <ac:spMkLst>
            <pc:docMk/>
            <pc:sldMk cId="3985287821" sldId="284"/>
            <ac:spMk id="8" creationId="{262E3F63-C81A-434C-8423-A69B9C9637BE}"/>
          </ac:spMkLst>
        </pc:spChg>
      </pc:sldChg>
      <pc:sldChg chg="addSp delSp modSp add mod modTransition">
        <pc:chgData name="曾瀚辉" userId="84895c83-12de-4c0c-8d37-f84ead1875eb" providerId="ADAL" clId="{B07C7787-DC0A-489C-803F-3500B2BC395C}" dt="2021-08-31T06:44:26.691" v="3049"/>
        <pc:sldMkLst>
          <pc:docMk/>
          <pc:sldMk cId="992575999" sldId="285"/>
        </pc:sldMkLst>
        <pc:spChg chg="mod">
          <ac:chgData name="曾瀚辉" userId="84895c83-12de-4c0c-8d37-f84ead1875eb" providerId="ADAL" clId="{B07C7787-DC0A-489C-803F-3500B2BC395C}" dt="2021-08-30T14:59:32.976" v="2615" actId="14100"/>
          <ac:spMkLst>
            <pc:docMk/>
            <pc:sldMk cId="992575999" sldId="285"/>
            <ac:spMk id="4" creationId="{897938FD-4098-4278-B129-8EBFDE7233C5}"/>
          </ac:spMkLst>
        </pc:spChg>
        <pc:spChg chg="mod">
          <ac:chgData name="曾瀚辉" userId="84895c83-12de-4c0c-8d37-f84ead1875eb" providerId="ADAL" clId="{B07C7787-DC0A-489C-803F-3500B2BC395C}" dt="2021-08-30T14:59:43.927" v="2617" actId="14100"/>
          <ac:spMkLst>
            <pc:docMk/>
            <pc:sldMk cId="992575999" sldId="285"/>
            <ac:spMk id="6" creationId="{37B11837-3A1B-4599-907B-994517ED1E07}"/>
          </ac:spMkLst>
        </pc:spChg>
        <pc:spChg chg="mod">
          <ac:chgData name="曾瀚辉" userId="84895c83-12de-4c0c-8d37-f84ead1875eb" providerId="ADAL" clId="{B07C7787-DC0A-489C-803F-3500B2BC395C}" dt="2021-08-30T14:59:41.706" v="2616" actId="1076"/>
          <ac:spMkLst>
            <pc:docMk/>
            <pc:sldMk cId="992575999" sldId="285"/>
            <ac:spMk id="7" creationId="{3599BAB9-5E2B-40C1-8F1A-C90B6ADA4ABE}"/>
          </ac:spMkLst>
        </pc:spChg>
        <pc:spChg chg="add del mod">
          <ac:chgData name="曾瀚辉" userId="84895c83-12de-4c0c-8d37-f84ead1875eb" providerId="ADAL" clId="{B07C7787-DC0A-489C-803F-3500B2BC395C}" dt="2021-08-30T14:59:48.423" v="2619"/>
          <ac:spMkLst>
            <pc:docMk/>
            <pc:sldMk cId="992575999" sldId="285"/>
            <ac:spMk id="9" creationId="{997D9763-6C85-4081-8905-2B57B5DEEA73}"/>
          </ac:spMkLst>
        </pc:spChg>
        <pc:spChg chg="add mod">
          <ac:chgData name="曾瀚辉" userId="84895c83-12de-4c0c-8d37-f84ead1875eb" providerId="ADAL" clId="{B07C7787-DC0A-489C-803F-3500B2BC395C}" dt="2021-08-30T14:59:54.368" v="2626" actId="20577"/>
          <ac:spMkLst>
            <pc:docMk/>
            <pc:sldMk cId="992575999" sldId="285"/>
            <ac:spMk id="10" creationId="{A6A2B50F-DF2F-47F9-8E5C-10FF0EC910B8}"/>
          </ac:spMkLst>
        </pc:spChg>
      </pc:sldChg>
      <pc:sldChg chg="addSp modSp add mod ord modAnim">
        <pc:chgData name="曾瀚辉" userId="84895c83-12de-4c0c-8d37-f84ead1875eb" providerId="ADAL" clId="{B07C7787-DC0A-489C-803F-3500B2BC395C}" dt="2021-08-30T15:13:07.731" v="3011"/>
        <pc:sldMkLst>
          <pc:docMk/>
          <pc:sldMk cId="320183469" sldId="286"/>
        </pc:sldMkLst>
        <pc:spChg chg="mod">
          <ac:chgData name="曾瀚辉" userId="84895c83-12de-4c0c-8d37-f84ead1875eb" providerId="ADAL" clId="{B07C7787-DC0A-489C-803F-3500B2BC395C}" dt="2021-08-30T15:00:46.240" v="2668" actId="20577"/>
          <ac:spMkLst>
            <pc:docMk/>
            <pc:sldMk cId="320183469" sldId="286"/>
            <ac:spMk id="8" creationId="{262E3F63-C81A-434C-8423-A69B9C9637BE}"/>
          </ac:spMkLst>
        </pc:spChg>
        <pc:spChg chg="add mod">
          <ac:chgData name="曾瀚辉" userId="84895c83-12de-4c0c-8d37-f84ead1875eb" providerId="ADAL" clId="{B07C7787-DC0A-489C-803F-3500B2BC395C}" dt="2021-08-30T15:02:24.740" v="2814" actId="207"/>
          <ac:spMkLst>
            <pc:docMk/>
            <pc:sldMk cId="320183469" sldId="286"/>
            <ac:spMk id="9" creationId="{944729B9-12B0-4AE4-8F7F-76FA6307A597}"/>
          </ac:spMkLst>
        </pc:spChg>
      </pc:sldChg>
      <pc:sldChg chg="add modTransition">
        <pc:chgData name="曾瀚辉" userId="84895c83-12de-4c0c-8d37-f84ead1875eb" providerId="ADAL" clId="{B07C7787-DC0A-489C-803F-3500B2BC395C}" dt="2021-08-30T15:05:55.715" v="2845"/>
        <pc:sldMkLst>
          <pc:docMk/>
          <pc:sldMk cId="1143199998" sldId="287"/>
        </pc:sldMkLst>
      </pc:sldChg>
      <pc:sldChg chg="add del">
        <pc:chgData name="曾瀚辉" userId="84895c83-12de-4c0c-8d37-f84ead1875eb" providerId="ADAL" clId="{B07C7787-DC0A-489C-803F-3500B2BC395C}" dt="2021-08-30T15:04:47.922" v="2836" actId="2890"/>
        <pc:sldMkLst>
          <pc:docMk/>
          <pc:sldMk cId="4263279556" sldId="287"/>
        </pc:sldMkLst>
      </pc:sldChg>
    </pc:docChg>
  </pc:docChgLst>
  <pc:docChgLst>
    <pc:chgData name="瀚辉 曾" userId="84895c83-12de-4c0c-8d37-f84ead1875eb" providerId="ADAL" clId="{B07C7787-DC0A-489C-803F-3500B2BC395C}"/>
    <pc:docChg chg="custSel modSld">
      <pc:chgData name="瀚辉 曾" userId="84895c83-12de-4c0c-8d37-f84ead1875eb" providerId="ADAL" clId="{B07C7787-DC0A-489C-803F-3500B2BC395C}" dt="2021-12-03T12:33:55.472" v="78" actId="478"/>
      <pc:docMkLst>
        <pc:docMk/>
      </pc:docMkLst>
      <pc:sldChg chg="mod modShow">
        <pc:chgData name="瀚辉 曾" userId="84895c83-12de-4c0c-8d37-f84ead1875eb" providerId="ADAL" clId="{B07C7787-DC0A-489C-803F-3500B2BC395C}" dt="2021-11-26T13:17:40.170" v="0" actId="729"/>
        <pc:sldMkLst>
          <pc:docMk/>
          <pc:sldMk cId="3173980779" sldId="257"/>
        </pc:sldMkLst>
      </pc:sldChg>
      <pc:sldChg chg="modSp mod">
        <pc:chgData name="瀚辉 曾" userId="84895c83-12de-4c0c-8d37-f84ead1875eb" providerId="ADAL" clId="{B07C7787-DC0A-489C-803F-3500B2BC395C}" dt="2021-12-03T12:13:41.475" v="76" actId="1036"/>
        <pc:sldMkLst>
          <pc:docMk/>
          <pc:sldMk cId="2325328207" sldId="270"/>
        </pc:sldMkLst>
        <pc:spChg chg="mod">
          <ac:chgData name="瀚辉 曾" userId="84895c83-12de-4c0c-8d37-f84ead1875eb" providerId="ADAL" clId="{B07C7787-DC0A-489C-803F-3500B2BC395C}" dt="2021-12-03T12:13:36.981" v="51" actId="1035"/>
          <ac:spMkLst>
            <pc:docMk/>
            <pc:sldMk cId="2325328207" sldId="270"/>
            <ac:spMk id="11" creationId="{7F0AA726-532E-4CA9-A814-EDDDFB8D2651}"/>
          </ac:spMkLst>
        </pc:spChg>
        <pc:spChg chg="mod">
          <ac:chgData name="瀚辉 曾" userId="84895c83-12de-4c0c-8d37-f84ead1875eb" providerId="ADAL" clId="{B07C7787-DC0A-489C-803F-3500B2BC395C}" dt="2021-12-03T12:13:41.475" v="76" actId="1036"/>
          <ac:spMkLst>
            <pc:docMk/>
            <pc:sldMk cId="2325328207" sldId="270"/>
            <ac:spMk id="16" creationId="{D06991CE-8198-47B9-ABA0-405F7B1BCA74}"/>
          </ac:spMkLst>
        </pc:spChg>
      </pc:sldChg>
      <pc:sldChg chg="addSp delSp mod">
        <pc:chgData name="瀚辉 曾" userId="84895c83-12de-4c0c-8d37-f84ead1875eb" providerId="ADAL" clId="{B07C7787-DC0A-489C-803F-3500B2BC395C}" dt="2021-12-03T12:33:55.472" v="78" actId="478"/>
        <pc:sldMkLst>
          <pc:docMk/>
          <pc:sldMk cId="816806942" sldId="282"/>
        </pc:sldMkLst>
        <pc:inkChg chg="add del">
          <ac:chgData name="瀚辉 曾" userId="84895c83-12de-4c0c-8d37-f84ead1875eb" providerId="ADAL" clId="{B07C7787-DC0A-489C-803F-3500B2BC395C}" dt="2021-12-03T12:33:55.472" v="78" actId="478"/>
          <ac:inkMkLst>
            <pc:docMk/>
            <pc:sldMk cId="816806942" sldId="282"/>
            <ac:inkMk id="3" creationId="{1B5D34BE-2F83-4931-A49F-F3229AD360C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A2FE2-40F5-432E-A792-2FF10FE8D2E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33D1-9049-44D5-94C6-44B95056B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33D1-9049-44D5-94C6-44B95056B8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9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33D1-9049-44D5-94C6-44B95056B8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9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AC85-291C-4A29-91C6-92B4E828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DA53E-A458-4D00-A200-9E72D6B91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25A6-3581-41D7-8284-EE01AA13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D3713-65E6-4390-9272-5394279B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40D9-B9B2-4141-84DC-701F974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778B-8C80-4742-A4D6-10A913FD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51D18-2E92-4A00-BA91-75F86903C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5DE40-E154-4425-8E2D-8C17F92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84EFF-9EA6-4A5D-A897-86C94A7F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90BD1-AD4C-44C1-86A1-164C3E94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8519ED-019B-41CA-9FB0-B4CF40D98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59DF8B-7F6D-488C-B73D-432881C1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03280-850D-4AE2-B2A7-17DAA85E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C1DB6-9DC6-4ABE-8598-BD1826BE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FDF0C-A98A-430A-9A8E-0F20255B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035E-CA68-40B3-BBCC-173EAAC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05ECB-D393-4A45-AAB1-EE1E74FF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B0A97-E027-465C-8BA5-CBF91A9C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2FE62-FC10-426C-A1A2-6FE162E6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4158D-4908-443F-A58A-F28AE86A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13685-AB6B-4A39-899A-874E5AC5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8EFB8-0A36-410A-AEF9-CA496A35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7FBC-E99D-4C61-902F-F4C1897E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8754C-B7D0-416F-8BC0-76D980B0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403EC-60D5-4826-B688-B717848E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D21AF-8399-4F57-B6FE-0B2EC63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E48C3-F431-4EAF-A73B-DDABABB43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9248C-33AD-40F9-AFD0-EDE87275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CE7AD-E669-414A-9CA6-EAA34FC8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C8AA6-B9EE-4390-B923-1E15A875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5BD61-7D46-479D-A87A-D8E2855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2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341AD-40DA-4EE7-B5D6-CCC0DFE2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2B77B-0FC9-44E4-9AF8-C61A8BC2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3E295-D7EF-44DE-8954-A5EC8D50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62FE2E-C15A-4553-A2D2-7FFC9FFFA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9BB9C-47A7-4606-AB30-30F945213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CE0A96-661E-4D87-9848-8DA59A0B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8D9ACD-DEEC-489C-94D5-1F599A0F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4BA46-2C3C-404B-9C46-EB511629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3931-56AD-433E-A701-8D403AAC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929D3C-8C73-4D0C-B673-78522D0F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E964DE-2164-4EB0-8519-E9D29EA2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215B1-0F1C-4B45-ADE8-5CF77E5D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7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9D66E-FB35-4C65-89FE-CB7BE24B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735CC-3340-44CC-BCAB-EE49600F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2DBB8-F64D-479F-AF5C-3A88BBFB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CF9A-8882-4F31-987F-06AF76E9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8DF8-4780-464E-9BE6-4E16B3B7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671B6-E104-4024-8BD3-8547AEA9C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1D996-CAE2-423E-B2C0-12035203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0D0ED-048D-4127-80E0-BBA1ECC5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03BB9-D26A-426E-8A5A-5225ED23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06187-D7E4-4E55-99BD-5A252B1F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BC7AFE-3E15-466A-98BD-F3DC090E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BD7C0-EA14-48B9-8CAD-353C6614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E7FC7-40B2-4687-88A0-C9A1F82D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BCCEC-7674-45E0-9371-586A14B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F38CF-A8BA-468E-99D3-6F2357A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5D9062-7F7F-46E7-8D67-1658D930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2C99E-FAB8-4FD3-8588-C16EBB64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C4D99-81C1-43B4-BC1E-73FDF67DD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BDF8-7F8B-4C84-88F3-443E8E5B861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EDD70-1C89-4878-A9BA-FFB28520D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508BC-4E38-44ED-9CC5-347228088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94AE-CFC4-4EE7-B7BA-3A76C0CC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FA5CE1E-2B30-4B7D-BA60-62D29EAE7F84}"/>
              </a:ext>
            </a:extLst>
          </p:cNvPr>
          <p:cNvSpPr/>
          <p:nvPr/>
        </p:nvSpPr>
        <p:spPr>
          <a:xfrm>
            <a:off x="5137573" y="3424079"/>
            <a:ext cx="6305973" cy="2011679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07DE5-4C4F-49DD-9C03-E0E0B639F9E7}"/>
              </a:ext>
            </a:extLst>
          </p:cNvPr>
          <p:cNvSpPr/>
          <p:nvPr/>
        </p:nvSpPr>
        <p:spPr>
          <a:xfrm>
            <a:off x="1056639" y="988906"/>
            <a:ext cx="6305973" cy="371178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542360-0887-4631-9FEC-6C712C663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Bahnschrift Light" panose="020B0502040204020203" pitchFamily="34" charset="0"/>
                <a:ea typeface="微软雅黑 Light" panose="020B0502040204020203" pitchFamily="34" charset="-122"/>
              </a:rPr>
              <a:t>FlexBox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C9C4E-9B04-4FF1-899F-BAF404346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9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2499"/>
            <a:ext cx="427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justify-content: flex-end;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4226463" y="3322956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6991CE-8198-47B9-ABA0-405F7B1BCA74}"/>
              </a:ext>
            </a:extLst>
          </p:cNvPr>
          <p:cNvSpPr/>
          <p:nvPr/>
        </p:nvSpPr>
        <p:spPr>
          <a:xfrm>
            <a:off x="5122888" y="3322956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97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2499"/>
            <a:ext cx="427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justify-content: center;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2664739" y="3322957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6991CE-8198-47B9-ABA0-405F7B1BCA74}"/>
              </a:ext>
            </a:extLst>
          </p:cNvPr>
          <p:cNvSpPr/>
          <p:nvPr/>
        </p:nvSpPr>
        <p:spPr>
          <a:xfrm>
            <a:off x="3561164" y="3322957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89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2499"/>
            <a:ext cx="427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align-items: flex-start;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3108699" y="2378328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6991CE-8198-47B9-ABA0-405F7B1BCA74}"/>
              </a:ext>
            </a:extLst>
          </p:cNvPr>
          <p:cNvSpPr/>
          <p:nvPr/>
        </p:nvSpPr>
        <p:spPr>
          <a:xfrm>
            <a:off x="3108699" y="3154330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2E51D2-268A-4EE0-9CA2-2D5C8974E1A2}"/>
              </a:ext>
            </a:extLst>
          </p:cNvPr>
          <p:cNvSpPr txBox="1"/>
          <p:nvPr/>
        </p:nvSpPr>
        <p:spPr>
          <a:xfrm>
            <a:off x="7514949" y="3484947"/>
            <a:ext cx="354675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align-items: </a:t>
            </a:r>
          </a:p>
          <a:p>
            <a:r>
              <a:rPr lang="en-US" altLang="zh-CN" sz="1600" u="sng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flex-start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 center / flex-end</a:t>
            </a:r>
          </a:p>
        </p:txBody>
      </p:sp>
    </p:spTree>
    <p:extLst>
      <p:ext uri="{BB962C8B-B14F-4D97-AF65-F5344CB8AC3E}">
        <p14:creationId xmlns:p14="http://schemas.microsoft.com/office/powerpoint/2010/main" val="232532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D3BA-492D-4187-8659-8A99FB11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33" y="365125"/>
            <a:ext cx="10709067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DAA728-8878-479B-8F8F-1C75D9BF38D0}"/>
              </a:ext>
            </a:extLst>
          </p:cNvPr>
          <p:cNvSpPr/>
          <p:nvPr/>
        </p:nvSpPr>
        <p:spPr>
          <a:xfrm>
            <a:off x="4192693" y="1825625"/>
            <a:ext cx="7653867" cy="4467648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B363A-6A62-40CA-971F-39A30824DAAB}"/>
              </a:ext>
            </a:extLst>
          </p:cNvPr>
          <p:cNvSpPr txBox="1"/>
          <p:nvPr/>
        </p:nvSpPr>
        <p:spPr>
          <a:xfrm>
            <a:off x="10219691" y="5876925"/>
            <a:ext cx="154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6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61B0D-B526-4C2F-BF0E-C09DB470B5BA}"/>
              </a:ext>
            </a:extLst>
          </p:cNvPr>
          <p:cNvSpPr/>
          <p:nvPr/>
        </p:nvSpPr>
        <p:spPr>
          <a:xfrm>
            <a:off x="4544908" y="2164179"/>
            <a:ext cx="2090547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6B52-DB50-4016-8BD5-68928F227A2E}"/>
              </a:ext>
            </a:extLst>
          </p:cNvPr>
          <p:cNvSpPr txBox="1"/>
          <p:nvPr/>
        </p:nvSpPr>
        <p:spPr>
          <a:xfrm>
            <a:off x="5635166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790B00-073B-4136-822A-3AEB2C544193}"/>
              </a:ext>
            </a:extLst>
          </p:cNvPr>
          <p:cNvSpPr/>
          <p:nvPr/>
        </p:nvSpPr>
        <p:spPr>
          <a:xfrm>
            <a:off x="6957356" y="2164179"/>
            <a:ext cx="2090547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E2D123-86CC-45C3-AEA3-59EE2229FB24}"/>
              </a:ext>
            </a:extLst>
          </p:cNvPr>
          <p:cNvSpPr txBox="1"/>
          <p:nvPr/>
        </p:nvSpPr>
        <p:spPr>
          <a:xfrm>
            <a:off x="8047614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A3E2A-DB9E-4845-A25F-7E456C377635}"/>
              </a:ext>
            </a:extLst>
          </p:cNvPr>
          <p:cNvSpPr txBox="1"/>
          <p:nvPr/>
        </p:nvSpPr>
        <p:spPr>
          <a:xfrm>
            <a:off x="644733" y="182562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display: flex;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0BC1EE-0369-481A-9CCD-E5C21E827EFE}"/>
              </a:ext>
            </a:extLst>
          </p:cNvPr>
          <p:cNvSpPr/>
          <p:nvPr/>
        </p:nvSpPr>
        <p:spPr>
          <a:xfrm>
            <a:off x="9369804" y="2164179"/>
            <a:ext cx="2090547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9163F7-B545-4782-9020-A2C6473DECB6}"/>
              </a:ext>
            </a:extLst>
          </p:cNvPr>
          <p:cNvSpPr txBox="1"/>
          <p:nvPr/>
        </p:nvSpPr>
        <p:spPr>
          <a:xfrm>
            <a:off x="10460062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10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D3BA-492D-4187-8659-8A99FB11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33" y="365125"/>
            <a:ext cx="10709067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DAA728-8878-479B-8F8F-1C75D9BF38D0}"/>
              </a:ext>
            </a:extLst>
          </p:cNvPr>
          <p:cNvSpPr/>
          <p:nvPr/>
        </p:nvSpPr>
        <p:spPr>
          <a:xfrm>
            <a:off x="4192693" y="1825625"/>
            <a:ext cx="7653867" cy="4467648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B363A-6A62-40CA-971F-39A30824DAAB}"/>
              </a:ext>
            </a:extLst>
          </p:cNvPr>
          <p:cNvSpPr txBox="1"/>
          <p:nvPr/>
        </p:nvSpPr>
        <p:spPr>
          <a:xfrm>
            <a:off x="10219691" y="5876925"/>
            <a:ext cx="154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6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61B0D-B526-4C2F-BF0E-C09DB470B5BA}"/>
              </a:ext>
            </a:extLst>
          </p:cNvPr>
          <p:cNvSpPr/>
          <p:nvPr/>
        </p:nvSpPr>
        <p:spPr>
          <a:xfrm>
            <a:off x="4544908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6B52-DB50-4016-8BD5-68928F227A2E}"/>
              </a:ext>
            </a:extLst>
          </p:cNvPr>
          <p:cNvSpPr txBox="1"/>
          <p:nvPr/>
        </p:nvSpPr>
        <p:spPr>
          <a:xfrm>
            <a:off x="5960535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790B00-073B-4136-822A-3AEB2C544193}"/>
              </a:ext>
            </a:extLst>
          </p:cNvPr>
          <p:cNvSpPr/>
          <p:nvPr/>
        </p:nvSpPr>
        <p:spPr>
          <a:xfrm>
            <a:off x="7261016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E2D123-86CC-45C3-AEA3-59EE2229FB24}"/>
              </a:ext>
            </a:extLst>
          </p:cNvPr>
          <p:cNvSpPr txBox="1"/>
          <p:nvPr/>
        </p:nvSpPr>
        <p:spPr>
          <a:xfrm>
            <a:off x="8676643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A3E2A-DB9E-4845-A25F-7E456C377635}"/>
              </a:ext>
            </a:extLst>
          </p:cNvPr>
          <p:cNvSpPr txBox="1"/>
          <p:nvPr/>
        </p:nvSpPr>
        <p:spPr>
          <a:xfrm>
            <a:off x="644733" y="182562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flex-wrap: wrap;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0BC1EE-0369-481A-9CCD-E5C21E827EFE}"/>
              </a:ext>
            </a:extLst>
          </p:cNvPr>
          <p:cNvSpPr/>
          <p:nvPr/>
        </p:nvSpPr>
        <p:spPr>
          <a:xfrm>
            <a:off x="4544908" y="3548757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9163F7-B545-4782-9020-A2C6473DECB6}"/>
              </a:ext>
            </a:extLst>
          </p:cNvPr>
          <p:cNvSpPr txBox="1"/>
          <p:nvPr/>
        </p:nvSpPr>
        <p:spPr>
          <a:xfrm>
            <a:off x="5960535" y="4386045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ECF594-C509-4D1C-82DD-455AB6C2B451}"/>
              </a:ext>
            </a:extLst>
          </p:cNvPr>
          <p:cNvSpPr txBox="1"/>
          <p:nvPr/>
        </p:nvSpPr>
        <p:spPr>
          <a:xfrm>
            <a:off x="644733" y="3798123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或者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flex-flow: row wrap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48271A-BF84-4D64-AE34-2BAEA359321D}"/>
              </a:ext>
            </a:extLst>
          </p:cNvPr>
          <p:cNvSpPr txBox="1"/>
          <p:nvPr/>
        </p:nvSpPr>
        <p:spPr>
          <a:xfrm>
            <a:off x="730603" y="2883625"/>
            <a:ext cx="30925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flex-wrap: </a:t>
            </a:r>
            <a:r>
              <a:rPr lang="en-US" altLang="zh-CN" sz="1600" u="sng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no-wrap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 wrap / wrap reverse</a:t>
            </a:r>
          </a:p>
        </p:txBody>
      </p:sp>
    </p:spTree>
    <p:extLst>
      <p:ext uri="{BB962C8B-B14F-4D97-AF65-F5344CB8AC3E}">
        <p14:creationId xmlns:p14="http://schemas.microsoft.com/office/powerpoint/2010/main" val="27680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2499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justify-content: flex-start;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align-content: flex-start;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1133076" y="2485764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1BCDD6-1F09-45EB-8939-3EF09D3B6F13}"/>
              </a:ext>
            </a:extLst>
          </p:cNvPr>
          <p:cNvSpPr/>
          <p:nvPr/>
        </p:nvSpPr>
        <p:spPr>
          <a:xfrm>
            <a:off x="3701567" y="2485764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0ED2F21-999A-47D3-B8E6-11D038EAC418}"/>
              </a:ext>
            </a:extLst>
          </p:cNvPr>
          <p:cNvSpPr/>
          <p:nvPr/>
        </p:nvSpPr>
        <p:spPr>
          <a:xfrm>
            <a:off x="1133076" y="3237891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80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3474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justify-content: flex-start;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align-content: space-between;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1133076" y="2485764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1BCDD6-1F09-45EB-8939-3EF09D3B6F13}"/>
              </a:ext>
            </a:extLst>
          </p:cNvPr>
          <p:cNvSpPr/>
          <p:nvPr/>
        </p:nvSpPr>
        <p:spPr>
          <a:xfrm>
            <a:off x="3701567" y="2485764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0ED2F21-999A-47D3-B8E6-11D038EAC418}"/>
              </a:ext>
            </a:extLst>
          </p:cNvPr>
          <p:cNvSpPr/>
          <p:nvPr/>
        </p:nvSpPr>
        <p:spPr>
          <a:xfrm>
            <a:off x="1133076" y="4315250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3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3474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justify-content: flex-start;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align-content: space-around;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1133076" y="2771916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1BCDD6-1F09-45EB-8939-3EF09D3B6F13}"/>
              </a:ext>
            </a:extLst>
          </p:cNvPr>
          <p:cNvSpPr/>
          <p:nvPr/>
        </p:nvSpPr>
        <p:spPr>
          <a:xfrm>
            <a:off x="3701567" y="2771916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0ED2F21-999A-47D3-B8E6-11D038EAC418}"/>
              </a:ext>
            </a:extLst>
          </p:cNvPr>
          <p:cNvSpPr/>
          <p:nvPr/>
        </p:nvSpPr>
        <p:spPr>
          <a:xfrm>
            <a:off x="1133076" y="3985168"/>
            <a:ext cx="2016924" cy="567173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E0127F-D7D2-4F74-9633-B5BF8F1633E2}"/>
              </a:ext>
            </a:extLst>
          </p:cNvPr>
          <p:cNvSpPr txBox="1"/>
          <p:nvPr/>
        </p:nvSpPr>
        <p:spPr>
          <a:xfrm>
            <a:off x="7556705" y="3834671"/>
            <a:ext cx="384848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align-content: flex-start / flex-end / center / space-around / space-between</a:t>
            </a:r>
          </a:p>
        </p:txBody>
      </p:sp>
    </p:spTree>
    <p:extLst>
      <p:ext uri="{BB962C8B-B14F-4D97-AF65-F5344CB8AC3E}">
        <p14:creationId xmlns:p14="http://schemas.microsoft.com/office/powerpoint/2010/main" val="409977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5796516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3299643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(nothing)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001531-FAC8-4148-924C-401CCD82DB2D}"/>
              </a:ext>
            </a:extLst>
          </p:cNvPr>
          <p:cNvCxnSpPr>
            <a:cxnSpLocks/>
          </p:cNvCxnSpPr>
          <p:nvPr/>
        </p:nvCxnSpPr>
        <p:spPr>
          <a:xfrm flipV="1">
            <a:off x="1513370" y="3376098"/>
            <a:ext cx="0" cy="274414"/>
          </a:xfrm>
          <a:prstGeom prst="straightConnector1">
            <a:avLst/>
          </a:prstGeom>
          <a:ln w="57150">
            <a:solidFill>
              <a:srgbClr val="8EE4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6916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5796516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3299643" y="2420739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order: 1;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EBDAF31-AD2F-4FDC-8BEA-C1B26F158E19}"/>
              </a:ext>
            </a:extLst>
          </p:cNvPr>
          <p:cNvSpPr/>
          <p:nvPr/>
        </p:nvSpPr>
        <p:spPr>
          <a:xfrm>
            <a:off x="1077435" y="242074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F94F1F-0C9F-41F1-8CE3-DBDC000E3537}"/>
              </a:ext>
            </a:extLst>
          </p:cNvPr>
          <p:cNvSpPr/>
          <p:nvPr/>
        </p:nvSpPr>
        <p:spPr>
          <a:xfrm>
            <a:off x="2188539" y="2420739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759D7D-810B-4F9B-ADEB-4F70838D94C6}"/>
              </a:ext>
            </a:extLst>
          </p:cNvPr>
          <p:cNvCxnSpPr>
            <a:cxnSpLocks/>
          </p:cNvCxnSpPr>
          <p:nvPr/>
        </p:nvCxnSpPr>
        <p:spPr>
          <a:xfrm flipV="1">
            <a:off x="3739116" y="3376098"/>
            <a:ext cx="0" cy="274414"/>
          </a:xfrm>
          <a:prstGeom prst="straightConnector1">
            <a:avLst/>
          </a:prstGeom>
          <a:ln w="57150">
            <a:solidFill>
              <a:srgbClr val="8EE4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9CD7AEB-9FA2-4641-AB6A-25376F71D2DA}"/>
              </a:ext>
            </a:extLst>
          </p:cNvPr>
          <p:cNvSpPr txBox="1"/>
          <p:nvPr/>
        </p:nvSpPr>
        <p:spPr>
          <a:xfrm>
            <a:off x="916172" y="4977788"/>
            <a:ext cx="135033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order:0</a:t>
            </a:r>
          </a:p>
        </p:txBody>
      </p:sp>
    </p:spTree>
    <p:extLst>
      <p:ext uri="{BB962C8B-B14F-4D97-AF65-F5344CB8AC3E}">
        <p14:creationId xmlns:p14="http://schemas.microsoft.com/office/powerpoint/2010/main" val="368568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9D3CAE-A3EC-47BE-815D-209F22F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E5DD7-EEC9-4665-8681-AE9D5CA2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假文插件</a:t>
            </a:r>
          </a:p>
        </p:txBody>
      </p:sp>
      <p:pic>
        <p:nvPicPr>
          <p:cNvPr id="1026" name="Picture 2" descr="Usage animation">
            <a:extLst>
              <a:ext uri="{FF2B5EF4-FFF2-40B4-BE49-F238E27FC236}">
                <a16:creationId xmlns:a16="http://schemas.microsoft.com/office/drawing/2014/main" id="{59805551-4EB4-4C5E-98F1-81D91B5248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8278" y="2139351"/>
            <a:ext cx="7271641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5C4F94-19FB-4304-9F6C-CBFD42056061}"/>
              </a:ext>
            </a:extLst>
          </p:cNvPr>
          <p:cNvSpPr txBox="1"/>
          <p:nvPr/>
        </p:nvSpPr>
        <p:spPr>
          <a:xfrm>
            <a:off x="569904" y="2672627"/>
            <a:ext cx="321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Lorem ipsum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Daniel </a:t>
            </a:r>
            <a:r>
              <a:rPr lang="en-US" altLang="zh-CN" sz="2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Imms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EA52D2-41CC-4421-82BD-7FF6D892F8C3}"/>
              </a:ext>
            </a:extLst>
          </p:cNvPr>
          <p:cNvSpPr txBox="1"/>
          <p:nvPr/>
        </p:nvSpPr>
        <p:spPr>
          <a:xfrm>
            <a:off x="583973" y="368707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3C5118-2106-4D9E-BCEE-09FCF1B8415E}"/>
              </a:ext>
            </a:extLst>
          </p:cNvPr>
          <p:cNvSpPr/>
          <p:nvPr/>
        </p:nvSpPr>
        <p:spPr>
          <a:xfrm>
            <a:off x="927056" y="5001393"/>
            <a:ext cx="906017" cy="692648"/>
          </a:xfrm>
          <a:prstGeom prst="roundRect">
            <a:avLst>
              <a:gd name="adj" fmla="val 18623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A4EFFE1-A134-45EB-A169-E1D2457B2784}"/>
              </a:ext>
            </a:extLst>
          </p:cNvPr>
          <p:cNvSpPr/>
          <p:nvPr/>
        </p:nvSpPr>
        <p:spPr>
          <a:xfrm>
            <a:off x="937891" y="4229878"/>
            <a:ext cx="1226117" cy="692648"/>
          </a:xfrm>
          <a:prstGeom prst="roundRect">
            <a:avLst>
              <a:gd name="adj" fmla="val 18623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A37F04-D2FD-4F80-81C0-8CF7343DFE9F}"/>
              </a:ext>
            </a:extLst>
          </p:cNvPr>
          <p:cNvSpPr/>
          <p:nvPr/>
        </p:nvSpPr>
        <p:spPr>
          <a:xfrm>
            <a:off x="2905968" y="4576202"/>
            <a:ext cx="689414" cy="692648"/>
          </a:xfrm>
          <a:prstGeom prst="roundRect">
            <a:avLst>
              <a:gd name="adj" fmla="val 18623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145E15-08D5-4CC3-8CEE-20EDBF1AB7C6}"/>
              </a:ext>
            </a:extLst>
          </p:cNvPr>
          <p:cNvSpPr txBox="1"/>
          <p:nvPr/>
        </p:nvSpPr>
        <p:spPr>
          <a:xfrm>
            <a:off x="2287412" y="4660916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zh-CN" altLang="en-US" sz="2800" dirty="0">
              <a:solidFill>
                <a:srgbClr val="3333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A404B5-F949-4912-BD5C-F348B14FFDD0}"/>
              </a:ext>
            </a:extLst>
          </p:cNvPr>
          <p:cNvSpPr txBox="1"/>
          <p:nvPr/>
        </p:nvSpPr>
        <p:spPr>
          <a:xfrm>
            <a:off x="1501651" y="5895152"/>
            <a:ext cx="1937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万能面板</a:t>
            </a:r>
          </a:p>
        </p:txBody>
      </p:sp>
    </p:spTree>
    <p:extLst>
      <p:ext uri="{BB962C8B-B14F-4D97-AF65-F5344CB8AC3E}">
        <p14:creationId xmlns:p14="http://schemas.microsoft.com/office/powerpoint/2010/main" val="317398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1559443"/>
            <a:ext cx="5796516" cy="2552072"/>
          </a:xfrm>
          <a:prstGeom prst="roundRect">
            <a:avLst>
              <a:gd name="adj" fmla="val 8165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3299643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align-items: center;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00FA66-8786-4F24-9C98-013915DDDAD7}"/>
              </a:ext>
            </a:extLst>
          </p:cNvPr>
          <p:cNvCxnSpPr>
            <a:cxnSpLocks/>
          </p:cNvCxnSpPr>
          <p:nvPr/>
        </p:nvCxnSpPr>
        <p:spPr>
          <a:xfrm flipV="1">
            <a:off x="1492100" y="3376098"/>
            <a:ext cx="0" cy="274414"/>
          </a:xfrm>
          <a:prstGeom prst="straightConnector1">
            <a:avLst/>
          </a:prstGeom>
          <a:ln w="57150">
            <a:solidFill>
              <a:srgbClr val="8EE4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6C0C1D-B6D6-4170-A435-7023ABE18E10}"/>
              </a:ext>
            </a:extLst>
          </p:cNvPr>
          <p:cNvSpPr txBox="1"/>
          <p:nvPr/>
        </p:nvSpPr>
        <p:spPr>
          <a:xfrm>
            <a:off x="838200" y="415735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flex-container: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3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1559443"/>
            <a:ext cx="5796516" cy="2552072"/>
          </a:xfrm>
          <a:prstGeom prst="roundRect">
            <a:avLst>
              <a:gd name="adj" fmla="val 8165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1781216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3299643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align-items: center;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8B35C8-2CB2-4503-B7A1-39665934AA0B}"/>
              </a:ext>
            </a:extLst>
          </p:cNvPr>
          <p:cNvSpPr txBox="1"/>
          <p:nvPr/>
        </p:nvSpPr>
        <p:spPr>
          <a:xfrm>
            <a:off x="849722" y="5113891"/>
            <a:ext cx="45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align-self: flex-start;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384EF0-F234-4D87-BF7D-BCA103942163}"/>
              </a:ext>
            </a:extLst>
          </p:cNvPr>
          <p:cNvCxnSpPr>
            <a:cxnSpLocks/>
          </p:cNvCxnSpPr>
          <p:nvPr/>
        </p:nvCxnSpPr>
        <p:spPr>
          <a:xfrm>
            <a:off x="838200" y="4992702"/>
            <a:ext cx="26776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9328D-65AB-4D4B-B6F1-BBBFCC4FDA42}"/>
              </a:ext>
            </a:extLst>
          </p:cNvPr>
          <p:cNvSpPr txBox="1"/>
          <p:nvPr/>
        </p:nvSpPr>
        <p:spPr>
          <a:xfrm>
            <a:off x="838200" y="415735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flex-container: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2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5796516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3299643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flex-grow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001531-FAC8-4148-924C-401CCD82DB2D}"/>
              </a:ext>
            </a:extLst>
          </p:cNvPr>
          <p:cNvCxnSpPr>
            <a:cxnSpLocks/>
          </p:cNvCxnSpPr>
          <p:nvPr/>
        </p:nvCxnSpPr>
        <p:spPr>
          <a:xfrm flipV="1">
            <a:off x="2619156" y="3429000"/>
            <a:ext cx="0" cy="274414"/>
          </a:xfrm>
          <a:prstGeom prst="straightConnector1">
            <a:avLst/>
          </a:prstGeom>
          <a:ln w="57150">
            <a:solidFill>
              <a:srgbClr val="8EE4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4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5796516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3099398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5525392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flex-grow: 1;</a:t>
            </a:r>
          </a:p>
        </p:txBody>
      </p:sp>
    </p:spTree>
    <p:extLst>
      <p:ext uri="{BB962C8B-B14F-4D97-AF65-F5344CB8AC3E}">
        <p14:creationId xmlns:p14="http://schemas.microsoft.com/office/powerpoint/2010/main" val="81680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199" y="2172697"/>
            <a:ext cx="10515599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7814924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10242696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flex-grow: 1;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12578-1272-4435-9AED-6FBE9035E83D}"/>
              </a:ext>
            </a:extLst>
          </p:cNvPr>
          <p:cNvSpPr txBox="1"/>
          <p:nvPr/>
        </p:nvSpPr>
        <p:spPr>
          <a:xfrm>
            <a:off x="921988" y="4984093"/>
            <a:ext cx="179285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flex-grow: 0;</a:t>
            </a:r>
          </a:p>
        </p:txBody>
      </p:sp>
    </p:spTree>
    <p:extLst>
      <p:ext uri="{BB962C8B-B14F-4D97-AF65-F5344CB8AC3E}">
        <p14:creationId xmlns:p14="http://schemas.microsoft.com/office/powerpoint/2010/main" val="261067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5796516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3099398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5525392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flex-shrink: 1;</a:t>
            </a:r>
          </a:p>
        </p:txBody>
      </p:sp>
    </p:spTree>
    <p:extLst>
      <p:ext uri="{BB962C8B-B14F-4D97-AF65-F5344CB8AC3E}">
        <p14:creationId xmlns:p14="http://schemas.microsoft.com/office/powerpoint/2010/main" val="398528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4485167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1773871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4206954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flex-shrink: 1;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A2B50F-DF2F-47F9-8E5C-10FF0EC910B8}"/>
              </a:ext>
            </a:extLst>
          </p:cNvPr>
          <p:cNvSpPr txBox="1"/>
          <p:nvPr/>
        </p:nvSpPr>
        <p:spPr>
          <a:xfrm>
            <a:off x="921988" y="4984093"/>
            <a:ext cx="179285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flex-shrink: 0;</a:t>
            </a:r>
          </a:p>
        </p:txBody>
      </p:sp>
    </p:spTree>
    <p:extLst>
      <p:ext uri="{BB962C8B-B14F-4D97-AF65-F5344CB8AC3E}">
        <p14:creationId xmlns:p14="http://schemas.microsoft.com/office/powerpoint/2010/main" val="99257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510-73E4-44E7-AFE1-02E9B1C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item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7938FD-4098-4278-B129-8EBFDE7233C5}"/>
              </a:ext>
            </a:extLst>
          </p:cNvPr>
          <p:cNvSpPr/>
          <p:nvPr/>
        </p:nvSpPr>
        <p:spPr>
          <a:xfrm>
            <a:off x="838200" y="2172697"/>
            <a:ext cx="5796516" cy="1325563"/>
          </a:xfrm>
          <a:prstGeom prst="roundRect">
            <a:avLst>
              <a:gd name="adj" fmla="val 14276"/>
            </a:avLst>
          </a:prstGeom>
          <a:solidFill>
            <a:srgbClr val="E5F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70271-1B1D-441A-BAB1-7F2AD7DD0871}"/>
              </a:ext>
            </a:extLst>
          </p:cNvPr>
          <p:cNvSpPr/>
          <p:nvPr/>
        </p:nvSpPr>
        <p:spPr>
          <a:xfrm>
            <a:off x="1077435" y="2412081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B11837-3A1B-4599-907B-994517ED1E07}"/>
              </a:ext>
            </a:extLst>
          </p:cNvPr>
          <p:cNvSpPr/>
          <p:nvPr/>
        </p:nvSpPr>
        <p:spPr>
          <a:xfrm>
            <a:off x="2188539" y="2412081"/>
            <a:ext cx="3099398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9BAB9-5E2B-40C1-8F1A-C90B6ADA4ABE}"/>
              </a:ext>
            </a:extLst>
          </p:cNvPr>
          <p:cNvSpPr/>
          <p:nvPr/>
        </p:nvSpPr>
        <p:spPr>
          <a:xfrm>
            <a:off x="5525392" y="2412080"/>
            <a:ext cx="871869" cy="846793"/>
          </a:xfrm>
          <a:prstGeom prst="roundRect">
            <a:avLst>
              <a:gd name="adj" fmla="val 12185"/>
            </a:avLst>
          </a:prstGeom>
          <a:solidFill>
            <a:srgbClr val="55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2E3F63-C81A-434C-8423-A69B9C9637BE}"/>
              </a:ext>
            </a:extLst>
          </p:cNvPr>
          <p:cNvSpPr txBox="1"/>
          <p:nvPr/>
        </p:nvSpPr>
        <p:spPr>
          <a:xfrm>
            <a:off x="838200" y="4453619"/>
            <a:ext cx="2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flex-grow: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flex-shrink: 1;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4729B9-12B0-4AE4-8F7F-76FA6307A597}"/>
              </a:ext>
            </a:extLst>
          </p:cNvPr>
          <p:cNvSpPr txBox="1"/>
          <p:nvPr/>
        </p:nvSpPr>
        <p:spPr>
          <a:xfrm>
            <a:off x="838199" y="5282959"/>
            <a:ext cx="600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flex: (flex-grow, flex-shrink, flex-basis)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相当于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flex: 1 1 auto;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flex: 0 0 auto;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不放大也不缩小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D3BA-492D-4187-8659-8A99FB11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FlexBox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026B9-3366-4731-90F7-5C2013B5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9376" cy="43513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DAA728-8878-479B-8F8F-1C75D9BF38D0}"/>
              </a:ext>
            </a:extLst>
          </p:cNvPr>
          <p:cNvSpPr/>
          <p:nvPr/>
        </p:nvSpPr>
        <p:spPr>
          <a:xfrm>
            <a:off x="4192693" y="1825625"/>
            <a:ext cx="7653867" cy="4467648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B363A-6A62-40CA-971F-39A30824DAAB}"/>
              </a:ext>
            </a:extLst>
          </p:cNvPr>
          <p:cNvSpPr txBox="1"/>
          <p:nvPr/>
        </p:nvSpPr>
        <p:spPr>
          <a:xfrm>
            <a:off x="10302241" y="1825625"/>
            <a:ext cx="154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6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61B0D-B526-4C2F-BF0E-C09DB470B5BA}"/>
              </a:ext>
            </a:extLst>
          </p:cNvPr>
          <p:cNvSpPr/>
          <p:nvPr/>
        </p:nvSpPr>
        <p:spPr>
          <a:xfrm>
            <a:off x="4544908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6B52-DB50-4016-8BD5-68928F227A2E}"/>
              </a:ext>
            </a:extLst>
          </p:cNvPr>
          <p:cNvSpPr txBox="1"/>
          <p:nvPr/>
        </p:nvSpPr>
        <p:spPr>
          <a:xfrm>
            <a:off x="5960535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790B00-073B-4136-822A-3AEB2C544193}"/>
              </a:ext>
            </a:extLst>
          </p:cNvPr>
          <p:cNvSpPr/>
          <p:nvPr/>
        </p:nvSpPr>
        <p:spPr>
          <a:xfrm>
            <a:off x="7261016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E2D123-86CC-45C3-AEA3-59EE2229FB24}"/>
              </a:ext>
            </a:extLst>
          </p:cNvPr>
          <p:cNvSpPr txBox="1"/>
          <p:nvPr/>
        </p:nvSpPr>
        <p:spPr>
          <a:xfrm>
            <a:off x="8676643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02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D3BA-492D-4187-8659-8A99FB11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FlexBox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DAA728-8878-479B-8F8F-1C75D9BF38D0}"/>
              </a:ext>
            </a:extLst>
          </p:cNvPr>
          <p:cNvSpPr/>
          <p:nvPr/>
        </p:nvSpPr>
        <p:spPr>
          <a:xfrm>
            <a:off x="4192693" y="1825625"/>
            <a:ext cx="7653867" cy="4467648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B363A-6A62-40CA-971F-39A30824DAAB}"/>
              </a:ext>
            </a:extLst>
          </p:cNvPr>
          <p:cNvSpPr txBox="1"/>
          <p:nvPr/>
        </p:nvSpPr>
        <p:spPr>
          <a:xfrm>
            <a:off x="10302241" y="1825625"/>
            <a:ext cx="154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6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61B0D-B526-4C2F-BF0E-C09DB470B5BA}"/>
              </a:ext>
            </a:extLst>
          </p:cNvPr>
          <p:cNvSpPr/>
          <p:nvPr/>
        </p:nvSpPr>
        <p:spPr>
          <a:xfrm>
            <a:off x="4544908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6B52-DB50-4016-8BD5-68928F227A2E}"/>
              </a:ext>
            </a:extLst>
          </p:cNvPr>
          <p:cNvSpPr txBox="1"/>
          <p:nvPr/>
        </p:nvSpPr>
        <p:spPr>
          <a:xfrm>
            <a:off x="5960535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790B00-073B-4136-822A-3AEB2C544193}"/>
              </a:ext>
            </a:extLst>
          </p:cNvPr>
          <p:cNvSpPr/>
          <p:nvPr/>
        </p:nvSpPr>
        <p:spPr>
          <a:xfrm>
            <a:off x="7261016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E2D123-86CC-45C3-AEA3-59EE2229FB24}"/>
              </a:ext>
            </a:extLst>
          </p:cNvPr>
          <p:cNvSpPr txBox="1"/>
          <p:nvPr/>
        </p:nvSpPr>
        <p:spPr>
          <a:xfrm>
            <a:off x="8676643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BDA27C-A53C-4603-8B09-96698BF3752B}"/>
              </a:ext>
            </a:extLst>
          </p:cNvPr>
          <p:cNvSpPr/>
          <p:nvPr/>
        </p:nvSpPr>
        <p:spPr>
          <a:xfrm>
            <a:off x="4544908" y="3548757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7E170-2B75-4B13-8F5A-E857838182FB}"/>
              </a:ext>
            </a:extLst>
          </p:cNvPr>
          <p:cNvSpPr txBox="1"/>
          <p:nvPr/>
        </p:nvSpPr>
        <p:spPr>
          <a:xfrm>
            <a:off x="5960535" y="4386045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B162F33-DC6A-4C60-8B3A-28FFDAF364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029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</a:p>
        </p:txBody>
      </p:sp>
    </p:spTree>
    <p:extLst>
      <p:ext uri="{BB962C8B-B14F-4D97-AF65-F5344CB8AC3E}">
        <p14:creationId xmlns:p14="http://schemas.microsoft.com/office/powerpoint/2010/main" val="83652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D3BA-492D-4187-8659-8A99FB11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17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FlexBox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6B52-DB50-4016-8BD5-68928F227A2E}"/>
              </a:ext>
            </a:extLst>
          </p:cNvPr>
          <p:cNvSpPr txBox="1"/>
          <p:nvPr/>
        </p:nvSpPr>
        <p:spPr>
          <a:xfrm>
            <a:off x="5217160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E2D123-86CC-45C3-AEA3-59EE2229FB24}"/>
              </a:ext>
            </a:extLst>
          </p:cNvPr>
          <p:cNvSpPr txBox="1"/>
          <p:nvPr/>
        </p:nvSpPr>
        <p:spPr>
          <a:xfrm>
            <a:off x="7933268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7E170-2B75-4B13-8F5A-E857838182FB}"/>
              </a:ext>
            </a:extLst>
          </p:cNvPr>
          <p:cNvSpPr txBox="1"/>
          <p:nvPr/>
        </p:nvSpPr>
        <p:spPr>
          <a:xfrm>
            <a:off x="10649376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CA8C76D-09A0-486A-8104-621138285D0E}"/>
              </a:ext>
            </a:extLst>
          </p:cNvPr>
          <p:cNvSpPr txBox="1">
            <a:spLocks/>
          </p:cNvSpPr>
          <p:nvPr/>
        </p:nvSpPr>
        <p:spPr>
          <a:xfrm>
            <a:off x="580817" y="1825625"/>
            <a:ext cx="3029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4F3270-E602-4E05-93B4-B13712E0BBFF}"/>
              </a:ext>
            </a:extLst>
          </p:cNvPr>
          <p:cNvSpPr/>
          <p:nvPr/>
        </p:nvSpPr>
        <p:spPr>
          <a:xfrm>
            <a:off x="4192693" y="1825625"/>
            <a:ext cx="7653867" cy="4467648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C492F8-463B-4868-99A7-3A38258D57D4}"/>
              </a:ext>
            </a:extLst>
          </p:cNvPr>
          <p:cNvSpPr txBox="1"/>
          <p:nvPr/>
        </p:nvSpPr>
        <p:spPr>
          <a:xfrm>
            <a:off x="10302241" y="1825625"/>
            <a:ext cx="154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6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1267078-B150-49E3-9910-159CF10F8AD8}"/>
              </a:ext>
            </a:extLst>
          </p:cNvPr>
          <p:cNvSpPr/>
          <p:nvPr/>
        </p:nvSpPr>
        <p:spPr>
          <a:xfrm>
            <a:off x="4544908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0E2240-B848-4F3D-A00B-E81E9356956B}"/>
              </a:ext>
            </a:extLst>
          </p:cNvPr>
          <p:cNvSpPr txBox="1"/>
          <p:nvPr/>
        </p:nvSpPr>
        <p:spPr>
          <a:xfrm>
            <a:off x="5960535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A95B23-70D4-4CF3-90D5-2C729DCFDC40}"/>
              </a:ext>
            </a:extLst>
          </p:cNvPr>
          <p:cNvSpPr/>
          <p:nvPr/>
        </p:nvSpPr>
        <p:spPr>
          <a:xfrm>
            <a:off x="7261016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4FFAAE-9BE3-4828-BC56-C478D1101AB7}"/>
              </a:ext>
            </a:extLst>
          </p:cNvPr>
          <p:cNvSpPr txBox="1"/>
          <p:nvPr/>
        </p:nvSpPr>
        <p:spPr>
          <a:xfrm>
            <a:off x="8676643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BE448E8-CCC6-43E3-8DD2-31340F67AF5E}"/>
              </a:ext>
            </a:extLst>
          </p:cNvPr>
          <p:cNvSpPr/>
          <p:nvPr/>
        </p:nvSpPr>
        <p:spPr>
          <a:xfrm>
            <a:off x="4544908" y="3548757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68E31-CBBC-4FC8-A20B-2A308AFE9844}"/>
              </a:ext>
            </a:extLst>
          </p:cNvPr>
          <p:cNvSpPr txBox="1"/>
          <p:nvPr/>
        </p:nvSpPr>
        <p:spPr>
          <a:xfrm>
            <a:off x="5960535" y="4386045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55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0">
        <p159:morph option="byObject"/>
      </p:transition>
    </mc:Choice>
    <mc:Fallback xmlns="">
      <p:transition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D3BA-492D-4187-8659-8A99FB11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17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FlexBox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DAA728-8878-479B-8F8F-1C75D9BF38D0}"/>
              </a:ext>
            </a:extLst>
          </p:cNvPr>
          <p:cNvSpPr/>
          <p:nvPr/>
        </p:nvSpPr>
        <p:spPr>
          <a:xfrm>
            <a:off x="3461173" y="1825625"/>
            <a:ext cx="8385387" cy="4467648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B363A-6A62-40CA-971F-39A30824DAAB}"/>
              </a:ext>
            </a:extLst>
          </p:cNvPr>
          <p:cNvSpPr txBox="1"/>
          <p:nvPr/>
        </p:nvSpPr>
        <p:spPr>
          <a:xfrm>
            <a:off x="10302241" y="1825625"/>
            <a:ext cx="154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6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61B0D-B526-4C2F-BF0E-C09DB470B5BA}"/>
              </a:ext>
            </a:extLst>
          </p:cNvPr>
          <p:cNvSpPr/>
          <p:nvPr/>
        </p:nvSpPr>
        <p:spPr>
          <a:xfrm>
            <a:off x="3801533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6B52-DB50-4016-8BD5-68928F227A2E}"/>
              </a:ext>
            </a:extLst>
          </p:cNvPr>
          <p:cNvSpPr txBox="1"/>
          <p:nvPr/>
        </p:nvSpPr>
        <p:spPr>
          <a:xfrm>
            <a:off x="5217160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790B00-073B-4136-822A-3AEB2C544193}"/>
              </a:ext>
            </a:extLst>
          </p:cNvPr>
          <p:cNvSpPr/>
          <p:nvPr/>
        </p:nvSpPr>
        <p:spPr>
          <a:xfrm>
            <a:off x="6517641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E2D123-86CC-45C3-AEA3-59EE2229FB24}"/>
              </a:ext>
            </a:extLst>
          </p:cNvPr>
          <p:cNvSpPr txBox="1"/>
          <p:nvPr/>
        </p:nvSpPr>
        <p:spPr>
          <a:xfrm>
            <a:off x="7933268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BDA27C-A53C-4603-8B09-96698BF3752B}"/>
              </a:ext>
            </a:extLst>
          </p:cNvPr>
          <p:cNvSpPr/>
          <p:nvPr/>
        </p:nvSpPr>
        <p:spPr>
          <a:xfrm>
            <a:off x="9233749" y="2164179"/>
            <a:ext cx="2363893" cy="1145065"/>
          </a:xfrm>
          <a:prstGeom prst="roundRect">
            <a:avLst>
              <a:gd name="adj" fmla="val 5296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7E170-2B75-4B13-8F5A-E857838182FB}"/>
              </a:ext>
            </a:extLst>
          </p:cNvPr>
          <p:cNvSpPr txBox="1"/>
          <p:nvPr/>
        </p:nvSpPr>
        <p:spPr>
          <a:xfrm>
            <a:off x="10649376" y="30014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CA8C76D-09A0-486A-8104-621138285D0E}"/>
              </a:ext>
            </a:extLst>
          </p:cNvPr>
          <p:cNvSpPr txBox="1">
            <a:spLocks/>
          </p:cNvSpPr>
          <p:nvPr/>
        </p:nvSpPr>
        <p:spPr>
          <a:xfrm>
            <a:off x="580817" y="1825625"/>
            <a:ext cx="3029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 item</a:t>
            </a:r>
          </a:p>
        </p:txBody>
      </p:sp>
    </p:spTree>
    <p:extLst>
      <p:ext uri="{BB962C8B-B14F-4D97-AF65-F5344CB8AC3E}">
        <p14:creationId xmlns:p14="http://schemas.microsoft.com/office/powerpoint/2010/main" val="114319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249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</p:txBody>
      </p:sp>
    </p:spTree>
    <p:extLst>
      <p:ext uri="{BB962C8B-B14F-4D97-AF65-F5344CB8AC3E}">
        <p14:creationId xmlns:p14="http://schemas.microsoft.com/office/powerpoint/2010/main" val="251622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</a:t>
            </a:r>
            <a:r>
              <a:rPr lang="zh-CN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Axis</a:t>
            </a:r>
            <a:r>
              <a:rPr lang="zh-CN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（交叉轴）</a:t>
            </a:r>
            <a:endParaRPr lang="zh-CN" altLang="zh-CN" dirty="0"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1820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</a:t>
            </a:r>
            <a:r>
              <a:rPr lang="zh-CN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Axis</a:t>
            </a:r>
            <a:r>
              <a:rPr lang="zh-CN" altLang="zh-CN" sz="1800" kern="1200" dirty="0">
                <a:solidFill>
                  <a:srgbClr val="2E75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（主轴）</a:t>
            </a:r>
            <a:endParaRPr lang="zh-CN" altLang="zh-CN" dirty="0">
              <a:effectLst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559399" y="222249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column;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AEB173-F843-45AF-8DB5-3E5A4421B10A}"/>
              </a:ext>
            </a:extLst>
          </p:cNvPr>
          <p:cNvSpPr txBox="1"/>
          <p:nvPr/>
        </p:nvSpPr>
        <p:spPr>
          <a:xfrm>
            <a:off x="7651760" y="3239136"/>
            <a:ext cx="354675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flex-direction: </a:t>
            </a:r>
          </a:p>
          <a:p>
            <a:r>
              <a:rPr lang="en-US" altLang="zh-CN" sz="1600" u="sng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 column / row-reverse / column-reverse</a:t>
            </a:r>
          </a:p>
        </p:txBody>
      </p:sp>
    </p:spTree>
    <p:extLst>
      <p:ext uri="{BB962C8B-B14F-4D97-AF65-F5344CB8AC3E}">
        <p14:creationId xmlns:p14="http://schemas.microsoft.com/office/powerpoint/2010/main" val="124159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CC85-7BEE-4046-97C7-9368E76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FC4568-2F71-4A00-851E-BE23E029CB01}"/>
              </a:ext>
            </a:extLst>
          </p:cNvPr>
          <p:cNvSpPr/>
          <p:nvPr/>
        </p:nvSpPr>
        <p:spPr>
          <a:xfrm>
            <a:off x="838200" y="2222499"/>
            <a:ext cx="5181177" cy="2864273"/>
          </a:xfrm>
          <a:prstGeom prst="roundRect">
            <a:avLst>
              <a:gd name="adj" fmla="val 6510"/>
            </a:avLst>
          </a:prstGeom>
          <a:solidFill>
            <a:srgbClr val="E7E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EB9380-88D2-4A5F-AE77-C4892109F099}"/>
              </a:ext>
            </a:extLst>
          </p:cNvPr>
          <p:cNvSpPr txBox="1"/>
          <p:nvPr/>
        </p:nvSpPr>
        <p:spPr>
          <a:xfrm>
            <a:off x="933450" y="4665668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F46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flex-container</a:t>
            </a:r>
            <a:endParaRPr lang="zh-CN" altLang="en-US" sz="1400" dirty="0">
              <a:solidFill>
                <a:srgbClr val="4F46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05290-8893-456E-8619-2AC3FBB1E0B2}"/>
              </a:ext>
            </a:extLst>
          </p:cNvPr>
          <p:cNvCxnSpPr>
            <a:cxnSpLocks/>
          </p:cNvCxnSpPr>
          <p:nvPr/>
        </p:nvCxnSpPr>
        <p:spPr>
          <a:xfrm>
            <a:off x="558800" y="3654636"/>
            <a:ext cx="577215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9AC69A-6BF7-41A8-9235-19C0D956C055}"/>
              </a:ext>
            </a:extLst>
          </p:cNvPr>
          <p:cNvCxnSpPr>
            <a:cxnSpLocks/>
          </p:cNvCxnSpPr>
          <p:nvPr/>
        </p:nvCxnSpPr>
        <p:spPr>
          <a:xfrm>
            <a:off x="3444875" y="1946485"/>
            <a:ext cx="0" cy="3416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D35B2-C1D5-4808-A24B-46AC617ED8DC}"/>
              </a:ext>
            </a:extLst>
          </p:cNvPr>
          <p:cNvSpPr txBox="1"/>
          <p:nvPr/>
        </p:nvSpPr>
        <p:spPr>
          <a:xfrm>
            <a:off x="5195703" y="365463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（主轴）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F4607-44B2-483D-B280-CF8ABFB28850}"/>
              </a:ext>
            </a:extLst>
          </p:cNvPr>
          <p:cNvSpPr txBox="1"/>
          <p:nvPr/>
        </p:nvSpPr>
        <p:spPr>
          <a:xfrm>
            <a:off x="3444875" y="4946794"/>
            <a:ext cx="253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（交叉轴）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EEAE9-A30A-4FB6-B42B-39CC419AA3C6}"/>
              </a:ext>
            </a:extLst>
          </p:cNvPr>
          <p:cNvSpPr txBox="1"/>
          <p:nvPr/>
        </p:nvSpPr>
        <p:spPr>
          <a:xfrm>
            <a:off x="7451449" y="2222499"/>
            <a:ext cx="427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display: flex;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flex-direction: 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justify-content: flex-start;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0AA726-532E-4CA9-A814-EDDDFB8D2651}"/>
              </a:ext>
            </a:extLst>
          </p:cNvPr>
          <p:cNvSpPr/>
          <p:nvPr/>
        </p:nvSpPr>
        <p:spPr>
          <a:xfrm>
            <a:off x="1067542" y="3322957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6991CE-8198-47B9-ABA0-405F7B1BCA74}"/>
              </a:ext>
            </a:extLst>
          </p:cNvPr>
          <p:cNvSpPr/>
          <p:nvPr/>
        </p:nvSpPr>
        <p:spPr>
          <a:xfrm>
            <a:off x="1963967" y="3322957"/>
            <a:ext cx="672351" cy="663356"/>
          </a:xfrm>
          <a:prstGeom prst="roundRect">
            <a:avLst>
              <a:gd name="adj" fmla="val 10402"/>
            </a:avLst>
          </a:prstGeom>
          <a:solidFill>
            <a:srgbClr val="646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58799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563</Words>
  <Application>Microsoft Office PowerPoint</Application>
  <PresentationFormat>宽屏</PresentationFormat>
  <Paragraphs>222</Paragraphs>
  <Slides>27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微软雅黑</vt:lpstr>
      <vt:lpstr>微软雅黑 Light</vt:lpstr>
      <vt:lpstr>Arial</vt:lpstr>
      <vt:lpstr>Bahnschrift Light</vt:lpstr>
      <vt:lpstr>Consolas</vt:lpstr>
      <vt:lpstr>Office 主题​​</vt:lpstr>
      <vt:lpstr>FlexBox布局</vt:lpstr>
      <vt:lpstr>Lorem ipsum</vt:lpstr>
      <vt:lpstr>FlexBox布局</vt:lpstr>
      <vt:lpstr>FlexBox布局</vt:lpstr>
      <vt:lpstr>FlexBox布局</vt:lpstr>
      <vt:lpstr>FlexBox布局</vt:lpstr>
      <vt:lpstr>Flex Container</vt:lpstr>
      <vt:lpstr>Flex Container</vt:lpstr>
      <vt:lpstr>Flex Container</vt:lpstr>
      <vt:lpstr>Flex Container</vt:lpstr>
      <vt:lpstr>Flex Container</vt:lpstr>
      <vt:lpstr>Flex Container</vt:lpstr>
      <vt:lpstr>Flex Container</vt:lpstr>
      <vt:lpstr>Flex Container</vt:lpstr>
      <vt:lpstr>Flex Container</vt:lpstr>
      <vt:lpstr>Flex Container</vt:lpstr>
      <vt:lpstr>Flex Container</vt:lpstr>
      <vt:lpstr>Flex item</vt:lpstr>
      <vt:lpstr>Flex item</vt:lpstr>
      <vt:lpstr>Flex item</vt:lpstr>
      <vt:lpstr>Flex item</vt:lpstr>
      <vt:lpstr>Flex item</vt:lpstr>
      <vt:lpstr>Flex item</vt:lpstr>
      <vt:lpstr>Flex item</vt:lpstr>
      <vt:lpstr>Flex item</vt:lpstr>
      <vt:lpstr>Flex item</vt:lpstr>
      <vt:lpstr>Flex item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FlexBox布局</dc:title>
  <dc:creator>hghhgyg huu</dc:creator>
  <cp:lastModifiedBy>hghhgyg huu</cp:lastModifiedBy>
  <cp:revision>1</cp:revision>
  <dcterms:created xsi:type="dcterms:W3CDTF">2021-08-30T13:17:00Z</dcterms:created>
  <dcterms:modified xsi:type="dcterms:W3CDTF">2021-12-03T12:34:28Z</dcterms:modified>
</cp:coreProperties>
</file>