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4" r:id="rId9"/>
    <p:sldId id="275" r:id="rId10"/>
    <p:sldId id="276" r:id="rId11"/>
    <p:sldId id="272" r:id="rId12"/>
    <p:sldId id="273" r:id="rId13"/>
    <p:sldId id="271" r:id="rId14"/>
    <p:sldId id="277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FE"/>
    <a:srgbClr val="4BA3E3"/>
    <a:srgbClr val="E9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0" autoAdjust="0"/>
  </p:normalViewPr>
  <p:slideViewPr>
    <p:cSldViewPr snapToGrid="0">
      <p:cViewPr varScale="1">
        <p:scale>
          <a:sx n="83" d="100"/>
          <a:sy n="83" d="100"/>
        </p:scale>
        <p:origin x="2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瀚辉 曾" userId="84895c83-12de-4c0c-8d37-f84ead1875eb" providerId="ADAL" clId="{9A99EA67-C24A-4F50-8117-BADCAC6F77C1}"/>
    <pc:docChg chg="modSld">
      <pc:chgData name="瀚辉 曾" userId="84895c83-12de-4c0c-8d37-f84ead1875eb" providerId="ADAL" clId="{9A99EA67-C24A-4F50-8117-BADCAC6F77C1}" dt="2021-12-02T05:32:40.351" v="0" actId="20577"/>
      <pc:docMkLst>
        <pc:docMk/>
      </pc:docMkLst>
      <pc:sldChg chg="modSp mod">
        <pc:chgData name="瀚辉 曾" userId="84895c83-12de-4c0c-8d37-f84ead1875eb" providerId="ADAL" clId="{9A99EA67-C24A-4F50-8117-BADCAC6F77C1}" dt="2021-12-02T05:32:40.351" v="0" actId="20577"/>
        <pc:sldMkLst>
          <pc:docMk/>
          <pc:sldMk cId="2360061250" sldId="277"/>
        </pc:sldMkLst>
        <pc:spChg chg="mod">
          <ac:chgData name="瀚辉 曾" userId="84895c83-12de-4c0c-8d37-f84ead1875eb" providerId="ADAL" clId="{9A99EA67-C24A-4F50-8117-BADCAC6F77C1}" dt="2021-12-02T05:32:40.351" v="0" actId="20577"/>
          <ac:spMkLst>
            <pc:docMk/>
            <pc:sldMk cId="2360061250" sldId="277"/>
            <ac:spMk id="3" creationId="{82060B54-DBF9-478C-A825-ECDF8604072A}"/>
          </ac:spMkLst>
        </pc:spChg>
      </pc:sldChg>
    </pc:docChg>
  </pc:docChgLst>
  <pc:docChgLst>
    <pc:chgData name="曾瀚辉" userId="84895c83-12de-4c0c-8d37-f84ead1875eb" providerId="ADAL" clId="{722EB2F5-C736-4DA7-A63C-E1AD96304A7D}"/>
    <pc:docChg chg="undo redo custSel addSld delSld modSld sldOrd">
      <pc:chgData name="曾瀚辉" userId="84895c83-12de-4c0c-8d37-f84ead1875eb" providerId="ADAL" clId="{722EB2F5-C736-4DA7-A63C-E1AD96304A7D}" dt="2021-09-21T01:48:56.083" v="2396"/>
      <pc:docMkLst>
        <pc:docMk/>
      </pc:docMkLst>
      <pc:sldChg chg="addSp modSp new mod">
        <pc:chgData name="曾瀚辉" userId="84895c83-12de-4c0c-8d37-f84ead1875eb" providerId="ADAL" clId="{722EB2F5-C736-4DA7-A63C-E1AD96304A7D}" dt="2021-09-05T03:03:14.784" v="78" actId="2711"/>
        <pc:sldMkLst>
          <pc:docMk/>
          <pc:sldMk cId="1886753491" sldId="256"/>
        </pc:sldMkLst>
        <pc:spChg chg="mod">
          <ac:chgData name="曾瀚辉" userId="84895c83-12de-4c0c-8d37-f84ead1875eb" providerId="ADAL" clId="{722EB2F5-C736-4DA7-A63C-E1AD96304A7D}" dt="2021-09-05T03:03:14.784" v="78" actId="2711"/>
          <ac:spMkLst>
            <pc:docMk/>
            <pc:sldMk cId="1886753491" sldId="256"/>
            <ac:spMk id="2" creationId="{5A6AC96C-56C2-41A0-9723-37AD8B30498F}"/>
          </ac:spMkLst>
        </pc:spChg>
        <pc:spChg chg="mod">
          <ac:chgData name="曾瀚辉" userId="84895c83-12de-4c0c-8d37-f84ead1875eb" providerId="ADAL" clId="{722EB2F5-C736-4DA7-A63C-E1AD96304A7D}" dt="2021-09-05T03:00:48.578" v="74" actId="20577"/>
          <ac:spMkLst>
            <pc:docMk/>
            <pc:sldMk cId="1886753491" sldId="256"/>
            <ac:spMk id="3" creationId="{81F63A5A-90E1-4FDD-9E2B-D9A04148234A}"/>
          </ac:spMkLst>
        </pc:spChg>
        <pc:cxnChg chg="add mod">
          <ac:chgData name="曾瀚辉" userId="84895c83-12de-4c0c-8d37-f84ead1875eb" providerId="ADAL" clId="{722EB2F5-C736-4DA7-A63C-E1AD96304A7D}" dt="2021-09-01T13:51:06.074" v="37" actId="208"/>
          <ac:cxnSpMkLst>
            <pc:docMk/>
            <pc:sldMk cId="1886753491" sldId="256"/>
            <ac:cxnSpMk id="5" creationId="{3681394A-E9C0-4B85-AEA4-8D8DDFB66324}"/>
          </ac:cxnSpMkLst>
        </pc:cxnChg>
        <pc:cxnChg chg="add mod ord">
          <ac:chgData name="曾瀚辉" userId="84895c83-12de-4c0c-8d37-f84ead1875eb" providerId="ADAL" clId="{722EB2F5-C736-4DA7-A63C-E1AD96304A7D}" dt="2021-09-01T13:51:12.203" v="38" actId="1076"/>
          <ac:cxnSpMkLst>
            <pc:docMk/>
            <pc:sldMk cId="1886753491" sldId="256"/>
            <ac:cxnSpMk id="6" creationId="{7848F75D-6BEA-46AB-B07A-8907A802EB58}"/>
          </ac:cxnSpMkLst>
        </pc:cxnChg>
        <pc:cxnChg chg="add mod">
          <ac:chgData name="曾瀚辉" userId="84895c83-12de-4c0c-8d37-f84ead1875eb" providerId="ADAL" clId="{722EB2F5-C736-4DA7-A63C-E1AD96304A7D}" dt="2021-09-01T13:51:06.074" v="37" actId="208"/>
          <ac:cxnSpMkLst>
            <pc:docMk/>
            <pc:sldMk cId="1886753491" sldId="256"/>
            <ac:cxnSpMk id="7" creationId="{CC9E456A-6E8C-4498-A736-121E769ED21E}"/>
          </ac:cxnSpMkLst>
        </pc:cxnChg>
        <pc:cxnChg chg="add mod ord">
          <ac:chgData name="曾瀚辉" userId="84895c83-12de-4c0c-8d37-f84ead1875eb" providerId="ADAL" clId="{722EB2F5-C736-4DA7-A63C-E1AD96304A7D}" dt="2021-09-01T13:51:15.644" v="39" actId="1076"/>
          <ac:cxnSpMkLst>
            <pc:docMk/>
            <pc:sldMk cId="1886753491" sldId="256"/>
            <ac:cxnSpMk id="8" creationId="{9FC2C1BB-1AD3-416A-93FE-CB71128DF7E9}"/>
          </ac:cxnSpMkLst>
        </pc:cxnChg>
      </pc:sldChg>
      <pc:sldChg chg="addSp delSp modSp new mod">
        <pc:chgData name="曾瀚辉" userId="84895c83-12de-4c0c-8d37-f84ead1875eb" providerId="ADAL" clId="{722EB2F5-C736-4DA7-A63C-E1AD96304A7D}" dt="2021-09-21T00:55:22.598" v="1668" actId="2711"/>
        <pc:sldMkLst>
          <pc:docMk/>
          <pc:sldMk cId="881635877" sldId="257"/>
        </pc:sldMkLst>
        <pc:spChg chg="mod">
          <ac:chgData name="曾瀚辉" userId="84895c83-12de-4c0c-8d37-f84ead1875eb" providerId="ADAL" clId="{722EB2F5-C736-4DA7-A63C-E1AD96304A7D}" dt="2021-09-21T00:55:22.598" v="1668" actId="2711"/>
          <ac:spMkLst>
            <pc:docMk/>
            <pc:sldMk cId="881635877" sldId="257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05T03:28:58.276" v="179" actId="404"/>
          <ac:spMkLst>
            <pc:docMk/>
            <pc:sldMk cId="881635877" sldId="257"/>
            <ac:spMk id="3" creationId="{82060B54-DBF9-478C-A825-ECDF8604072A}"/>
          </ac:spMkLst>
        </pc:spChg>
        <pc:spChg chg="add del mod">
          <ac:chgData name="曾瀚辉" userId="84895c83-12de-4c0c-8d37-f84ead1875eb" providerId="ADAL" clId="{722EB2F5-C736-4DA7-A63C-E1AD96304A7D}" dt="2021-09-05T03:24:31.593" v="136" actId="478"/>
          <ac:spMkLst>
            <pc:docMk/>
            <pc:sldMk cId="881635877" sldId="257"/>
            <ac:spMk id="4" creationId="{5A97EEC4-4901-4F13-A133-3DB387BA91D5}"/>
          </ac:spMkLst>
        </pc:spChg>
        <pc:spChg chg="add del mod">
          <ac:chgData name="曾瀚辉" userId="84895c83-12de-4c0c-8d37-f84ead1875eb" providerId="ADAL" clId="{722EB2F5-C736-4DA7-A63C-E1AD96304A7D}" dt="2021-09-05T03:24:31.198" v="135" actId="11529"/>
          <ac:spMkLst>
            <pc:docMk/>
            <pc:sldMk cId="881635877" sldId="257"/>
            <ac:spMk id="5" creationId="{3980D0E2-7DC9-44C5-95D1-71FAAFA9E168}"/>
          </ac:spMkLst>
        </pc:spChg>
        <pc:spChg chg="add del mod">
          <ac:chgData name="曾瀚辉" userId="84895c83-12de-4c0c-8d37-f84ead1875eb" providerId="ADAL" clId="{722EB2F5-C736-4DA7-A63C-E1AD96304A7D}" dt="2021-09-05T03:28:41.952" v="175" actId="478"/>
          <ac:spMkLst>
            <pc:docMk/>
            <pc:sldMk cId="881635877" sldId="257"/>
            <ac:spMk id="6" creationId="{39FD80A2-A642-49F5-96D4-8CE39C80E833}"/>
          </ac:spMkLst>
        </pc:spChg>
        <pc:spChg chg="add del mod">
          <ac:chgData name="曾瀚辉" userId="84895c83-12de-4c0c-8d37-f84ead1875eb" providerId="ADAL" clId="{722EB2F5-C736-4DA7-A63C-E1AD96304A7D}" dt="2021-09-05T03:28:41.952" v="175" actId="478"/>
          <ac:spMkLst>
            <pc:docMk/>
            <pc:sldMk cId="881635877" sldId="257"/>
            <ac:spMk id="7" creationId="{0C58BD8D-759F-48BC-BAE8-CEFEEE476DCA}"/>
          </ac:spMkLst>
        </pc:spChg>
        <pc:spChg chg="add del mod">
          <ac:chgData name="曾瀚辉" userId="84895c83-12de-4c0c-8d37-f84ead1875eb" providerId="ADAL" clId="{722EB2F5-C736-4DA7-A63C-E1AD96304A7D}" dt="2021-09-05T03:28:03.681" v="166" actId="478"/>
          <ac:spMkLst>
            <pc:docMk/>
            <pc:sldMk cId="881635877" sldId="257"/>
            <ac:spMk id="8" creationId="{B539CDEB-4F59-4130-95F6-2D3C4ED98A05}"/>
          </ac:spMkLst>
        </pc:spChg>
      </pc:sldChg>
      <pc:sldChg chg="addSp modSp add mod modTransition modAnim">
        <pc:chgData name="曾瀚辉" userId="84895c83-12de-4c0c-8d37-f84ead1875eb" providerId="ADAL" clId="{722EB2F5-C736-4DA7-A63C-E1AD96304A7D}" dt="2021-09-21T01:44:23.108" v="2322" actId="207"/>
        <pc:sldMkLst>
          <pc:docMk/>
          <pc:sldMk cId="2069724133" sldId="258"/>
        </pc:sldMkLst>
        <pc:spChg chg="mod">
          <ac:chgData name="曾瀚辉" userId="84895c83-12de-4c0c-8d37-f84ead1875eb" providerId="ADAL" clId="{722EB2F5-C736-4DA7-A63C-E1AD96304A7D}" dt="2021-09-21T00:55:31.506" v="1669" actId="108"/>
          <ac:spMkLst>
            <pc:docMk/>
            <pc:sldMk cId="2069724133" sldId="258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1:44:23.108" v="2322" actId="207"/>
          <ac:spMkLst>
            <pc:docMk/>
            <pc:sldMk cId="2069724133" sldId="258"/>
            <ac:spMk id="3" creationId="{82060B54-DBF9-478C-A825-ECDF8604072A}"/>
          </ac:spMkLst>
        </pc:spChg>
        <pc:spChg chg="add mod">
          <ac:chgData name="曾瀚辉" userId="84895c83-12de-4c0c-8d37-f84ead1875eb" providerId="ADAL" clId="{722EB2F5-C736-4DA7-A63C-E1AD96304A7D}" dt="2021-09-05T03:45:28.266" v="249" actId="14100"/>
          <ac:spMkLst>
            <pc:docMk/>
            <pc:sldMk cId="2069724133" sldId="258"/>
            <ac:spMk id="5" creationId="{33538292-AAB9-41EA-9538-2FA9A0573997}"/>
          </ac:spMkLst>
        </pc:spChg>
        <pc:spChg chg="mod">
          <ac:chgData name="曾瀚辉" userId="84895c83-12de-4c0c-8d37-f84ead1875eb" providerId="ADAL" clId="{722EB2F5-C736-4DA7-A63C-E1AD96304A7D}" dt="2021-09-05T03:45:18.960" v="247" actId="1076"/>
          <ac:spMkLst>
            <pc:docMk/>
            <pc:sldMk cId="2069724133" sldId="258"/>
            <ac:spMk id="7" creationId="{0C58BD8D-759F-48BC-BAE8-CEFEEE476DCA}"/>
          </ac:spMkLst>
        </pc:spChg>
        <pc:spChg chg="add mod">
          <ac:chgData name="曾瀚辉" userId="84895c83-12de-4c0c-8d37-f84ead1875eb" providerId="ADAL" clId="{722EB2F5-C736-4DA7-A63C-E1AD96304A7D}" dt="2021-09-05T03:45:36.284" v="251" actId="14100"/>
          <ac:spMkLst>
            <pc:docMk/>
            <pc:sldMk cId="2069724133" sldId="258"/>
            <ac:spMk id="8" creationId="{000FD1B3-E8EE-4CE3-A009-A4EA0A6BF607}"/>
          </ac:spMkLst>
        </pc:spChg>
        <pc:spChg chg="add mod">
          <ac:chgData name="曾瀚辉" userId="84895c83-12de-4c0c-8d37-f84ead1875eb" providerId="ADAL" clId="{722EB2F5-C736-4DA7-A63C-E1AD96304A7D}" dt="2021-09-05T03:45:39.794" v="252" actId="14100"/>
          <ac:spMkLst>
            <pc:docMk/>
            <pc:sldMk cId="2069724133" sldId="258"/>
            <ac:spMk id="9" creationId="{3A08A877-959E-4DB8-829D-AEB9F0CB29F8}"/>
          </ac:spMkLst>
        </pc:spChg>
      </pc:sldChg>
      <pc:sldChg chg="addSp delSp modSp add mod modTransition delAnim modAnim">
        <pc:chgData name="曾瀚辉" userId="84895c83-12de-4c0c-8d37-f84ead1875eb" providerId="ADAL" clId="{722EB2F5-C736-4DA7-A63C-E1AD96304A7D}" dt="2021-09-21T01:15:16.642" v="1822" actId="2711"/>
        <pc:sldMkLst>
          <pc:docMk/>
          <pc:sldMk cId="2171849154" sldId="259"/>
        </pc:sldMkLst>
        <pc:spChg chg="mod">
          <ac:chgData name="曾瀚辉" userId="84895c83-12de-4c0c-8d37-f84ead1875eb" providerId="ADAL" clId="{722EB2F5-C736-4DA7-A63C-E1AD96304A7D}" dt="2021-09-21T01:15:16.642" v="1822" actId="2711"/>
          <ac:spMkLst>
            <pc:docMk/>
            <pc:sldMk cId="2171849154" sldId="259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05T04:17:26.953" v="785" actId="20577"/>
          <ac:spMkLst>
            <pc:docMk/>
            <pc:sldMk cId="2171849154" sldId="259"/>
            <ac:spMk id="3" creationId="{82060B54-DBF9-478C-A825-ECDF8604072A}"/>
          </ac:spMkLst>
        </pc:spChg>
        <pc:spChg chg="mod">
          <ac:chgData name="曾瀚辉" userId="84895c83-12de-4c0c-8d37-f84ead1875eb" providerId="ADAL" clId="{722EB2F5-C736-4DA7-A63C-E1AD96304A7D}" dt="2021-09-05T03:53:02.159" v="402" actId="14100"/>
          <ac:spMkLst>
            <pc:docMk/>
            <pc:sldMk cId="2171849154" sldId="259"/>
            <ac:spMk id="4" creationId="{5A97EEC4-4901-4F13-A133-3DB387BA91D5}"/>
          </ac:spMkLst>
        </pc:spChg>
        <pc:spChg chg="del">
          <ac:chgData name="曾瀚辉" userId="84895c83-12de-4c0c-8d37-f84ead1875eb" providerId="ADAL" clId="{722EB2F5-C736-4DA7-A63C-E1AD96304A7D}" dt="2021-09-05T03:47:33.029" v="278" actId="478"/>
          <ac:spMkLst>
            <pc:docMk/>
            <pc:sldMk cId="2171849154" sldId="259"/>
            <ac:spMk id="5" creationId="{33538292-AAB9-41EA-9538-2FA9A0573997}"/>
          </ac:spMkLst>
        </pc:spChg>
        <pc:spChg chg="mod">
          <ac:chgData name="曾瀚辉" userId="84895c83-12de-4c0c-8d37-f84ead1875eb" providerId="ADAL" clId="{722EB2F5-C736-4DA7-A63C-E1AD96304A7D}" dt="2021-09-05T03:50:05.729" v="325" actId="14100"/>
          <ac:spMkLst>
            <pc:docMk/>
            <pc:sldMk cId="2171849154" sldId="259"/>
            <ac:spMk id="6" creationId="{39FD80A2-A642-49F5-96D4-8CE39C80E833}"/>
          </ac:spMkLst>
        </pc:spChg>
        <pc:spChg chg="del">
          <ac:chgData name="曾瀚辉" userId="84895c83-12de-4c0c-8d37-f84ead1875eb" providerId="ADAL" clId="{722EB2F5-C736-4DA7-A63C-E1AD96304A7D}" dt="2021-09-05T03:49:46.718" v="322" actId="478"/>
          <ac:spMkLst>
            <pc:docMk/>
            <pc:sldMk cId="2171849154" sldId="259"/>
            <ac:spMk id="7" creationId="{0C58BD8D-759F-48BC-BAE8-CEFEEE476DCA}"/>
          </ac:spMkLst>
        </pc:spChg>
        <pc:spChg chg="del">
          <ac:chgData name="曾瀚辉" userId="84895c83-12de-4c0c-8d37-f84ead1875eb" providerId="ADAL" clId="{722EB2F5-C736-4DA7-A63C-E1AD96304A7D}" dt="2021-09-05T03:47:33.687" v="279" actId="478"/>
          <ac:spMkLst>
            <pc:docMk/>
            <pc:sldMk cId="2171849154" sldId="259"/>
            <ac:spMk id="8" creationId="{000FD1B3-E8EE-4CE3-A009-A4EA0A6BF607}"/>
          </ac:spMkLst>
        </pc:spChg>
        <pc:spChg chg="del">
          <ac:chgData name="曾瀚辉" userId="84895c83-12de-4c0c-8d37-f84ead1875eb" providerId="ADAL" clId="{722EB2F5-C736-4DA7-A63C-E1AD96304A7D}" dt="2021-09-05T03:47:34.164" v="280" actId="478"/>
          <ac:spMkLst>
            <pc:docMk/>
            <pc:sldMk cId="2171849154" sldId="259"/>
            <ac:spMk id="9" creationId="{3A08A877-959E-4DB8-829D-AEB9F0CB29F8}"/>
          </ac:spMkLst>
        </pc:spChg>
        <pc:spChg chg="add mod">
          <ac:chgData name="曾瀚辉" userId="84895c83-12de-4c0c-8d37-f84ead1875eb" providerId="ADAL" clId="{722EB2F5-C736-4DA7-A63C-E1AD96304A7D}" dt="2021-09-05T03:50:05.729" v="325" actId="14100"/>
          <ac:spMkLst>
            <pc:docMk/>
            <pc:sldMk cId="2171849154" sldId="259"/>
            <ac:spMk id="10" creationId="{B10135F1-0CAD-479D-AE2A-BA4B6F389388}"/>
          </ac:spMkLst>
        </pc:spChg>
        <pc:spChg chg="add mod">
          <ac:chgData name="曾瀚辉" userId="84895c83-12de-4c0c-8d37-f84ead1875eb" providerId="ADAL" clId="{722EB2F5-C736-4DA7-A63C-E1AD96304A7D}" dt="2021-09-05T03:50:14.670" v="328" actId="571"/>
          <ac:spMkLst>
            <pc:docMk/>
            <pc:sldMk cId="2171849154" sldId="259"/>
            <ac:spMk id="11" creationId="{7059EBCC-1C51-4B78-8A23-D4461C6481E3}"/>
          </ac:spMkLst>
        </pc:spChg>
        <pc:spChg chg="add mod">
          <ac:chgData name="曾瀚辉" userId="84895c83-12de-4c0c-8d37-f84ead1875eb" providerId="ADAL" clId="{722EB2F5-C736-4DA7-A63C-E1AD96304A7D}" dt="2021-09-05T03:50:22.057" v="329" actId="571"/>
          <ac:spMkLst>
            <pc:docMk/>
            <pc:sldMk cId="2171849154" sldId="259"/>
            <ac:spMk id="12" creationId="{2F09CC51-D2A3-4914-886E-100A493AA545}"/>
          </ac:spMkLst>
        </pc:spChg>
        <pc:spChg chg="add mod">
          <ac:chgData name="曾瀚辉" userId="84895c83-12de-4c0c-8d37-f84ead1875eb" providerId="ADAL" clId="{722EB2F5-C736-4DA7-A63C-E1AD96304A7D}" dt="2021-09-05T04:19:22.937" v="834" actId="207"/>
          <ac:spMkLst>
            <pc:docMk/>
            <pc:sldMk cId="2171849154" sldId="259"/>
            <ac:spMk id="13" creationId="{46813DB3-6FA5-4A18-AC42-C1A34B98354E}"/>
          </ac:spMkLst>
        </pc:spChg>
        <pc:spChg chg="add mod">
          <ac:chgData name="曾瀚辉" userId="84895c83-12de-4c0c-8d37-f84ead1875eb" providerId="ADAL" clId="{722EB2F5-C736-4DA7-A63C-E1AD96304A7D}" dt="2021-09-05T04:19:39.353" v="837" actId="1076"/>
          <ac:spMkLst>
            <pc:docMk/>
            <pc:sldMk cId="2171849154" sldId="259"/>
            <ac:spMk id="14" creationId="{A47A161B-86C0-490E-9BBD-9ADA00AB58D0}"/>
          </ac:spMkLst>
        </pc:spChg>
        <pc:spChg chg="add mod">
          <ac:chgData name="曾瀚辉" userId="84895c83-12de-4c0c-8d37-f84ead1875eb" providerId="ADAL" clId="{722EB2F5-C736-4DA7-A63C-E1AD96304A7D}" dt="2021-09-05T04:19:48.016" v="838" actId="1076"/>
          <ac:spMkLst>
            <pc:docMk/>
            <pc:sldMk cId="2171849154" sldId="259"/>
            <ac:spMk id="15" creationId="{EE193725-9AE8-45D7-845B-A9F0D39AA733}"/>
          </ac:spMkLst>
        </pc:spChg>
      </pc:sldChg>
      <pc:sldChg chg="addSp delSp modSp add mod modTransition modAnim">
        <pc:chgData name="曾瀚辉" userId="84895c83-12de-4c0c-8d37-f84ead1875eb" providerId="ADAL" clId="{722EB2F5-C736-4DA7-A63C-E1AD96304A7D}" dt="2021-09-21T01:15:22.627" v="1823" actId="2711"/>
        <pc:sldMkLst>
          <pc:docMk/>
          <pc:sldMk cId="181131466" sldId="260"/>
        </pc:sldMkLst>
        <pc:spChg chg="mod">
          <ac:chgData name="曾瀚辉" userId="84895c83-12de-4c0c-8d37-f84ead1875eb" providerId="ADAL" clId="{722EB2F5-C736-4DA7-A63C-E1AD96304A7D}" dt="2021-09-21T01:15:22.627" v="1823" actId="2711"/>
          <ac:spMkLst>
            <pc:docMk/>
            <pc:sldMk cId="181131466" sldId="260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05T04:17:36.536" v="796" actId="20577"/>
          <ac:spMkLst>
            <pc:docMk/>
            <pc:sldMk cId="181131466" sldId="260"/>
            <ac:spMk id="3" creationId="{82060B54-DBF9-478C-A825-ECDF8604072A}"/>
          </ac:spMkLst>
        </pc:spChg>
        <pc:spChg chg="mod">
          <ac:chgData name="曾瀚辉" userId="84895c83-12de-4c0c-8d37-f84ead1875eb" providerId="ADAL" clId="{722EB2F5-C736-4DA7-A63C-E1AD96304A7D}" dt="2021-09-05T04:12:15.397" v="609" actId="14100"/>
          <ac:spMkLst>
            <pc:docMk/>
            <pc:sldMk cId="181131466" sldId="260"/>
            <ac:spMk id="4" creationId="{5A97EEC4-4901-4F13-A133-3DB387BA91D5}"/>
          </ac:spMkLst>
        </pc:spChg>
        <pc:spChg chg="add del mod">
          <ac:chgData name="曾瀚辉" userId="84895c83-12de-4c0c-8d37-f84ead1875eb" providerId="ADAL" clId="{722EB2F5-C736-4DA7-A63C-E1AD96304A7D}" dt="2021-09-05T03:55:37.353" v="451" actId="478"/>
          <ac:spMkLst>
            <pc:docMk/>
            <pc:sldMk cId="181131466" sldId="260"/>
            <ac:spMk id="5" creationId="{F3F748B8-288A-455D-8BB2-E4ED44587F3A}"/>
          </ac:spMkLst>
        </pc:spChg>
        <pc:spChg chg="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6" creationId="{39FD80A2-A642-49F5-96D4-8CE39C80E833}"/>
          </ac:spMkLst>
        </pc:spChg>
        <pc:spChg chg="add mod">
          <ac:chgData name="曾瀚辉" userId="84895c83-12de-4c0c-8d37-f84ead1875eb" providerId="ADAL" clId="{722EB2F5-C736-4DA7-A63C-E1AD96304A7D}" dt="2021-09-05T04:02:01.662" v="491" actId="1076"/>
          <ac:spMkLst>
            <pc:docMk/>
            <pc:sldMk cId="181131466" sldId="260"/>
            <ac:spMk id="7" creationId="{41404395-79AD-4F64-BE62-C7359D76EACB}"/>
          </ac:spMkLst>
        </pc:spChg>
        <pc:spChg chg="add 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8" creationId="{BBD01357-0DD7-4FC7-AE0E-97DC54274860}"/>
          </ac:spMkLst>
        </pc:spChg>
        <pc:spChg chg="add 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9" creationId="{3897EE4A-34CD-4DD1-874C-F051336CC56B}"/>
          </ac:spMkLst>
        </pc:spChg>
        <pc:spChg chg="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10" creationId="{B10135F1-0CAD-479D-AE2A-BA4B6F389388}"/>
          </ac:spMkLst>
        </pc:spChg>
        <pc:spChg chg="add 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11" creationId="{752583EB-3E90-4E25-A2C5-49F5D725A203}"/>
          </ac:spMkLst>
        </pc:spChg>
        <pc:spChg chg="mod">
          <ac:chgData name="曾瀚辉" userId="84895c83-12de-4c0c-8d37-f84ead1875eb" providerId="ADAL" clId="{722EB2F5-C736-4DA7-A63C-E1AD96304A7D}" dt="2021-09-05T04:12:15.175" v="608" actId="1076"/>
          <ac:spMkLst>
            <pc:docMk/>
            <pc:sldMk cId="181131466" sldId="260"/>
            <ac:spMk id="12" creationId="{2F09CC51-D2A3-4914-886E-100A493AA545}"/>
          </ac:spMkLst>
        </pc:spChg>
        <pc:spChg chg="add mod">
          <ac:chgData name="曾瀚辉" userId="84895c83-12de-4c0c-8d37-f84ead1875eb" providerId="ADAL" clId="{722EB2F5-C736-4DA7-A63C-E1AD96304A7D}" dt="2021-09-05T04:17:43.741" v="799" actId="1037"/>
          <ac:spMkLst>
            <pc:docMk/>
            <pc:sldMk cId="181131466" sldId="260"/>
            <ac:spMk id="23" creationId="{9014565F-52AF-4770-971D-2C8EAF2DEB0E}"/>
          </ac:spMkLst>
        </pc:spChg>
        <pc:spChg chg="add mod">
          <ac:chgData name="曾瀚辉" userId="84895c83-12de-4c0c-8d37-f84ead1875eb" providerId="ADAL" clId="{722EB2F5-C736-4DA7-A63C-E1AD96304A7D}" dt="2021-09-05T04:21:25.155" v="851"/>
          <ac:spMkLst>
            <pc:docMk/>
            <pc:sldMk cId="181131466" sldId="260"/>
            <ac:spMk id="24" creationId="{E4D42FEF-78BE-4052-A99A-F05971499B5D}"/>
          </ac:spMkLst>
        </pc:spChg>
        <pc:spChg chg="add mod">
          <ac:chgData name="曾瀚辉" userId="84895c83-12de-4c0c-8d37-f84ead1875eb" providerId="ADAL" clId="{722EB2F5-C736-4DA7-A63C-E1AD96304A7D}" dt="2021-09-05T04:21:25.155" v="851"/>
          <ac:spMkLst>
            <pc:docMk/>
            <pc:sldMk cId="181131466" sldId="260"/>
            <ac:spMk id="25" creationId="{7F86FB4A-429E-4202-9A8C-B7C964290D90}"/>
          </ac:spMkLst>
        </pc:spChg>
        <pc:spChg chg="add mod">
          <ac:chgData name="曾瀚辉" userId="84895c83-12de-4c0c-8d37-f84ead1875eb" providerId="ADAL" clId="{722EB2F5-C736-4DA7-A63C-E1AD96304A7D}" dt="2021-09-05T04:21:25.155" v="851"/>
          <ac:spMkLst>
            <pc:docMk/>
            <pc:sldMk cId="181131466" sldId="260"/>
            <ac:spMk id="26" creationId="{D4918B7C-B017-4AE9-87A3-CACF99440DE0}"/>
          </ac:spMkLst>
        </pc:spChg>
        <pc:spChg chg="add mod">
          <ac:chgData name="曾瀚辉" userId="84895c83-12de-4c0c-8d37-f84ead1875eb" providerId="ADAL" clId="{722EB2F5-C736-4DA7-A63C-E1AD96304A7D}" dt="2021-09-05T04:22:23.570" v="865" actId="1076"/>
          <ac:spMkLst>
            <pc:docMk/>
            <pc:sldMk cId="181131466" sldId="260"/>
            <ac:spMk id="27" creationId="{BD771435-C431-4EE9-BFA2-288E89198881}"/>
          </ac:spMkLst>
        </pc:spChg>
        <pc:spChg chg="add mod">
          <ac:chgData name="曾瀚辉" userId="84895c83-12de-4c0c-8d37-f84ead1875eb" providerId="ADAL" clId="{722EB2F5-C736-4DA7-A63C-E1AD96304A7D}" dt="2021-09-05T04:22:20.366" v="864" actId="1076"/>
          <ac:spMkLst>
            <pc:docMk/>
            <pc:sldMk cId="181131466" sldId="260"/>
            <ac:spMk id="28" creationId="{5660041D-98D9-4B79-A51E-12F41A9E2FB8}"/>
          </ac:spMkLst>
        </pc:spChg>
        <pc:cxnChg chg="add del mod">
          <ac:chgData name="曾瀚辉" userId="84895c83-12de-4c0c-8d37-f84ead1875eb" providerId="ADAL" clId="{722EB2F5-C736-4DA7-A63C-E1AD96304A7D}" dt="2021-09-05T04:01:56.155" v="490" actId="478"/>
          <ac:cxnSpMkLst>
            <pc:docMk/>
            <pc:sldMk cId="181131466" sldId="260"/>
            <ac:cxnSpMk id="13" creationId="{6304BD45-F050-4E70-80B8-2E440187CBCF}"/>
          </ac:cxnSpMkLst>
        </pc:cxnChg>
        <pc:cxnChg chg="add del mod">
          <ac:chgData name="曾瀚辉" userId="84895c83-12de-4c0c-8d37-f84ead1875eb" providerId="ADAL" clId="{722EB2F5-C736-4DA7-A63C-E1AD96304A7D}" dt="2021-09-05T04:01:02.633" v="484" actId="478"/>
          <ac:cxnSpMkLst>
            <pc:docMk/>
            <pc:sldMk cId="181131466" sldId="260"/>
            <ac:cxnSpMk id="16" creationId="{C7B9C5B9-AC14-4EEC-9843-42E42E2B11CB}"/>
          </ac:cxnSpMkLst>
        </pc:cxnChg>
      </pc:sldChg>
      <pc:sldChg chg="addSp delSp modSp add mod modTransition delAnim modAnim">
        <pc:chgData name="曾瀚辉" userId="84895c83-12de-4c0c-8d37-f84ead1875eb" providerId="ADAL" clId="{722EB2F5-C736-4DA7-A63C-E1AD96304A7D}" dt="2021-09-21T01:15:26.796" v="1824" actId="2711"/>
        <pc:sldMkLst>
          <pc:docMk/>
          <pc:sldMk cId="3915829809" sldId="261"/>
        </pc:sldMkLst>
        <pc:spChg chg="mod">
          <ac:chgData name="曾瀚辉" userId="84895c83-12de-4c0c-8d37-f84ead1875eb" providerId="ADAL" clId="{722EB2F5-C736-4DA7-A63C-E1AD96304A7D}" dt="2021-09-21T01:15:26.796" v="1824" actId="2711"/>
          <ac:spMkLst>
            <pc:docMk/>
            <pc:sldMk cId="3915829809" sldId="261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05T04:18:13.314" v="825" actId="20577"/>
          <ac:spMkLst>
            <pc:docMk/>
            <pc:sldMk cId="3915829809" sldId="261"/>
            <ac:spMk id="3" creationId="{82060B54-DBF9-478C-A825-ECDF8604072A}"/>
          </ac:spMkLst>
        </pc:spChg>
        <pc:spChg chg="mod">
          <ac:chgData name="曾瀚辉" userId="84895c83-12de-4c0c-8d37-f84ead1875eb" providerId="ADAL" clId="{722EB2F5-C736-4DA7-A63C-E1AD96304A7D}" dt="2021-09-05T04:13:30.936" v="652" actId="14100"/>
          <ac:spMkLst>
            <pc:docMk/>
            <pc:sldMk cId="3915829809" sldId="261"/>
            <ac:spMk id="4" creationId="{5A97EEC4-4901-4F13-A133-3DB387BA91D5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6" creationId="{39FD80A2-A642-49F5-96D4-8CE39C80E833}"/>
          </ac:spMkLst>
        </pc:spChg>
        <pc:spChg chg="del mod">
          <ac:chgData name="曾瀚辉" userId="84895c83-12de-4c0c-8d37-f84ead1875eb" providerId="ADAL" clId="{722EB2F5-C736-4DA7-A63C-E1AD96304A7D}" dt="2021-09-05T04:06:25.112" v="523" actId="478"/>
          <ac:spMkLst>
            <pc:docMk/>
            <pc:sldMk cId="3915829809" sldId="261"/>
            <ac:spMk id="7" creationId="{41404395-79AD-4F64-BE62-C7359D76EACB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8" creationId="{BBD01357-0DD7-4FC7-AE0E-97DC54274860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9" creationId="{3897EE4A-34CD-4DD1-874C-F051336CC56B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10" creationId="{B10135F1-0CAD-479D-AE2A-BA4B6F389388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11" creationId="{752583EB-3E90-4E25-A2C5-49F5D725A203}"/>
          </ac:spMkLst>
        </pc:spChg>
        <pc:spChg chg="mod">
          <ac:chgData name="曾瀚辉" userId="84895c83-12de-4c0c-8d37-f84ead1875eb" providerId="ADAL" clId="{722EB2F5-C736-4DA7-A63C-E1AD96304A7D}" dt="2021-09-05T04:13:45.334" v="707" actId="1038"/>
          <ac:spMkLst>
            <pc:docMk/>
            <pc:sldMk cId="3915829809" sldId="261"/>
            <ac:spMk id="12" creationId="{2F09CC51-D2A3-4914-886E-100A493AA545}"/>
          </ac:spMkLst>
        </pc:spChg>
        <pc:spChg chg="add mod">
          <ac:chgData name="曾瀚辉" userId="84895c83-12de-4c0c-8d37-f84ead1875eb" providerId="ADAL" clId="{722EB2F5-C736-4DA7-A63C-E1AD96304A7D}" dt="2021-09-05T04:12:58.655" v="648" actId="1037"/>
          <ac:spMkLst>
            <pc:docMk/>
            <pc:sldMk cId="3915829809" sldId="261"/>
            <ac:spMk id="13" creationId="{50DD7D60-D3AF-4DB6-B31F-0531C53EE1FD}"/>
          </ac:spMkLst>
        </pc:spChg>
        <pc:spChg chg="add mod">
          <ac:chgData name="曾瀚辉" userId="84895c83-12de-4c0c-8d37-f84ead1875eb" providerId="ADAL" clId="{722EB2F5-C736-4DA7-A63C-E1AD96304A7D}" dt="2021-09-21T01:02:33.071" v="1719" actId="1076"/>
          <ac:spMkLst>
            <pc:docMk/>
            <pc:sldMk cId="3915829809" sldId="261"/>
            <ac:spMk id="14" creationId="{7DD34B57-A37D-44EF-98A8-B28F202FB651}"/>
          </ac:spMkLst>
        </pc:spChg>
        <pc:spChg chg="add mod">
          <ac:chgData name="曾瀚辉" userId="84895c83-12de-4c0c-8d37-f84ead1875eb" providerId="ADAL" clId="{722EB2F5-C736-4DA7-A63C-E1AD96304A7D}" dt="2021-09-21T01:02:33.071" v="1719" actId="1076"/>
          <ac:spMkLst>
            <pc:docMk/>
            <pc:sldMk cId="3915829809" sldId="261"/>
            <ac:spMk id="15" creationId="{BC16C512-044C-47B9-A3CD-A5EB2D3360E4}"/>
          </ac:spMkLst>
        </pc:spChg>
        <pc:spChg chg="add mod">
          <ac:chgData name="曾瀚辉" userId="84895c83-12de-4c0c-8d37-f84ead1875eb" providerId="ADAL" clId="{722EB2F5-C736-4DA7-A63C-E1AD96304A7D}" dt="2021-09-21T01:02:33.071" v="1719" actId="1076"/>
          <ac:spMkLst>
            <pc:docMk/>
            <pc:sldMk cId="3915829809" sldId="261"/>
            <ac:spMk id="16" creationId="{8215B78F-8111-4B97-9FD3-CE3FF0DB6765}"/>
          </ac:spMkLst>
        </pc:spChg>
        <pc:spChg chg="add mod">
          <ac:chgData name="曾瀚辉" userId="84895c83-12de-4c0c-8d37-f84ead1875eb" providerId="ADAL" clId="{722EB2F5-C736-4DA7-A63C-E1AD96304A7D}" dt="2021-09-21T01:01:51.787" v="1717" actId="1076"/>
          <ac:spMkLst>
            <pc:docMk/>
            <pc:sldMk cId="3915829809" sldId="261"/>
            <ac:spMk id="17" creationId="{0F29E2C4-480E-4C34-9CDD-C2A3337F71FB}"/>
          </ac:spMkLst>
        </pc:spChg>
        <pc:spChg chg="add mod">
          <ac:chgData name="曾瀚辉" userId="84895c83-12de-4c0c-8d37-f84ead1875eb" providerId="ADAL" clId="{722EB2F5-C736-4DA7-A63C-E1AD96304A7D}" dt="2021-09-21T01:01:51.787" v="1717" actId="1076"/>
          <ac:spMkLst>
            <pc:docMk/>
            <pc:sldMk cId="3915829809" sldId="261"/>
            <ac:spMk id="18" creationId="{BF74DCD0-9482-444A-9DE2-B0B501D14D91}"/>
          </ac:spMkLst>
        </pc:spChg>
        <pc:spChg chg="del">
          <ac:chgData name="曾瀚辉" userId="84895c83-12de-4c0c-8d37-f84ead1875eb" providerId="ADAL" clId="{722EB2F5-C736-4DA7-A63C-E1AD96304A7D}" dt="2021-09-05T04:06:27.686" v="524" actId="478"/>
          <ac:spMkLst>
            <pc:docMk/>
            <pc:sldMk cId="3915829809" sldId="261"/>
            <ac:spMk id="23" creationId="{9014565F-52AF-4770-971D-2C8EAF2DEB0E}"/>
          </ac:spMkLst>
        </pc:spChg>
      </pc:sldChg>
      <pc:sldChg chg="addSp delSp modSp add mod ord modTransition delAnim modAnim">
        <pc:chgData name="曾瀚辉" userId="84895c83-12de-4c0c-8d37-f84ead1875eb" providerId="ADAL" clId="{722EB2F5-C736-4DA7-A63C-E1AD96304A7D}" dt="2021-09-21T01:15:47.379" v="1839" actId="2711"/>
        <pc:sldMkLst>
          <pc:docMk/>
          <pc:sldMk cId="2590002623" sldId="262"/>
        </pc:sldMkLst>
        <pc:spChg chg="mod">
          <ac:chgData name="曾瀚辉" userId="84895c83-12de-4c0c-8d37-f84ead1875eb" providerId="ADAL" clId="{722EB2F5-C736-4DA7-A63C-E1AD96304A7D}" dt="2021-09-21T01:15:47.379" v="1839" actId="2711"/>
          <ac:spMkLst>
            <pc:docMk/>
            <pc:sldMk cId="2590002623" sldId="262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0:34:01.030" v="1193" actId="14100"/>
          <ac:spMkLst>
            <pc:docMk/>
            <pc:sldMk cId="2590002623" sldId="262"/>
            <ac:spMk id="3" creationId="{82060B54-DBF9-478C-A825-ECDF8604072A}"/>
          </ac:spMkLst>
        </pc:spChg>
        <pc:spChg chg="add del mod">
          <ac:chgData name="曾瀚辉" userId="84895c83-12de-4c0c-8d37-f84ead1875eb" providerId="ADAL" clId="{722EB2F5-C736-4DA7-A63C-E1AD96304A7D}" dt="2021-09-21T00:35:19.209" v="1232" actId="21"/>
          <ac:spMkLst>
            <pc:docMk/>
            <pc:sldMk cId="2590002623" sldId="262"/>
            <ac:spMk id="4" creationId="{536FFCBE-0C63-46F0-95B5-14729B770EA5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4" creationId="{5A97EEC4-4901-4F13-A133-3DB387BA91D5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5" creationId="{D3C7E04C-8672-49B9-92B2-993F003032E1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6" creationId="{39FD80A2-A642-49F5-96D4-8CE39C80E833}"/>
          </ac:spMkLst>
        </pc:spChg>
        <pc:spChg chg="del">
          <ac:chgData name="曾瀚辉" userId="84895c83-12de-4c0c-8d37-f84ead1875eb" providerId="ADAL" clId="{722EB2F5-C736-4DA7-A63C-E1AD96304A7D}" dt="2021-09-05T04:14:54.345" v="713" actId="478"/>
          <ac:spMkLst>
            <pc:docMk/>
            <pc:sldMk cId="2590002623" sldId="262"/>
            <ac:spMk id="7" creationId="{41404395-79AD-4F64-BE62-C7359D76EACB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8" creationId="{BBD01357-0DD7-4FC7-AE0E-97DC54274860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9" creationId="{3897EE4A-34CD-4DD1-874C-F051336CC56B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0" creationId="{B10135F1-0CAD-479D-AE2A-BA4B6F389388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1" creationId="{752583EB-3E90-4E25-A2C5-49F5D725A203}"/>
          </ac:spMkLst>
        </pc:spChg>
        <pc:spChg chg="del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2" creationId="{2F09CC51-D2A3-4914-886E-100A493AA545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4" creationId="{5FCFBC8D-4D54-4AEA-B8BC-1FE44443EF8E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5" creationId="{64B7B820-AFBF-43F0-A414-32A1C1F4FC84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6" creationId="{638CC3F9-B10C-4D68-A971-7D490DC4DE5E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7" creationId="{4FB6E02F-3654-4B1F-B70A-57A0795D4720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8" creationId="{58A44A65-1741-46D9-937C-2B5A4AA68803}"/>
          </ac:spMkLst>
        </pc:spChg>
        <pc:spChg chg="add del mod">
          <ac:chgData name="曾瀚辉" userId="84895c83-12de-4c0c-8d37-f84ead1875eb" providerId="ADAL" clId="{722EB2F5-C736-4DA7-A63C-E1AD96304A7D}" dt="2021-09-05T04:30:17.981" v="945" actId="478"/>
          <ac:spMkLst>
            <pc:docMk/>
            <pc:sldMk cId="2590002623" sldId="262"/>
            <ac:spMk id="19" creationId="{F8B614D2-0083-4442-AAD4-72899227BED0}"/>
          </ac:spMkLst>
        </pc:spChg>
        <pc:spChg chg="add del">
          <ac:chgData name="曾瀚辉" userId="84895c83-12de-4c0c-8d37-f84ead1875eb" providerId="ADAL" clId="{722EB2F5-C736-4DA7-A63C-E1AD96304A7D}" dt="2021-09-05T04:31:56.189" v="1020" actId="478"/>
          <ac:spMkLst>
            <pc:docMk/>
            <pc:sldMk cId="2590002623" sldId="262"/>
            <ac:spMk id="20" creationId="{8962A7E6-53E1-42E2-BB05-9B82527FB247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21" creationId="{9436CE5B-0387-4610-A0A2-8452EB743EBF}"/>
          </ac:spMkLst>
        </pc:spChg>
        <pc:spChg chg="add mod">
          <ac:chgData name="曾瀚辉" userId="84895c83-12de-4c0c-8d37-f84ead1875eb" providerId="ADAL" clId="{722EB2F5-C736-4DA7-A63C-E1AD96304A7D}" dt="2021-09-05T04:40:01.894" v="1186" actId="207"/>
          <ac:spMkLst>
            <pc:docMk/>
            <pc:sldMk cId="2590002623" sldId="262"/>
            <ac:spMk id="22" creationId="{FAF23CD6-19DD-4289-927C-C149F61A226A}"/>
          </ac:spMkLst>
        </pc:spChg>
        <pc:spChg chg="del">
          <ac:chgData name="曾瀚辉" userId="84895c83-12de-4c0c-8d37-f84ead1875eb" providerId="ADAL" clId="{722EB2F5-C736-4DA7-A63C-E1AD96304A7D}" dt="2021-09-05T04:14:51.428" v="712" actId="478"/>
          <ac:spMkLst>
            <pc:docMk/>
            <pc:sldMk cId="2590002623" sldId="262"/>
            <ac:spMk id="23" creationId="{9014565F-52AF-4770-971D-2C8EAF2DEB0E}"/>
          </ac:spMkLst>
        </pc:spChg>
        <pc:spChg chg="add del mod">
          <ac:chgData name="曾瀚辉" userId="84895c83-12de-4c0c-8d37-f84ead1875eb" providerId="ADAL" clId="{722EB2F5-C736-4DA7-A63C-E1AD96304A7D}" dt="2021-09-05T04:33:32.179" v="1038" actId="478"/>
          <ac:spMkLst>
            <pc:docMk/>
            <pc:sldMk cId="2590002623" sldId="262"/>
            <ac:spMk id="24" creationId="{BA28A40E-41EA-4F95-BC8F-4162B2FA1885}"/>
          </ac:spMkLst>
        </pc:spChg>
        <pc:spChg chg="add del mod">
          <ac:chgData name="曾瀚辉" userId="84895c83-12de-4c0c-8d37-f84ead1875eb" providerId="ADAL" clId="{722EB2F5-C736-4DA7-A63C-E1AD96304A7D}" dt="2021-09-05T04:33:32.179" v="1038" actId="478"/>
          <ac:spMkLst>
            <pc:docMk/>
            <pc:sldMk cId="2590002623" sldId="262"/>
            <ac:spMk id="25" creationId="{9E2C1F5B-5F42-42AD-BF9F-F094E585A574}"/>
          </ac:spMkLst>
        </pc:spChg>
        <pc:spChg chg="add del mod">
          <ac:chgData name="曾瀚辉" userId="84895c83-12de-4c0c-8d37-f84ead1875eb" providerId="ADAL" clId="{722EB2F5-C736-4DA7-A63C-E1AD96304A7D}" dt="2021-09-05T04:33:32.179" v="1038" actId="478"/>
          <ac:spMkLst>
            <pc:docMk/>
            <pc:sldMk cId="2590002623" sldId="262"/>
            <ac:spMk id="26" creationId="{92E14D01-0469-4CBE-AC19-4EC4708F2343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27" creationId="{90EC10E7-E5C2-4CEE-BE7E-216B653826AB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28" creationId="{38BDE1CD-5065-427A-9ABD-88758D3CC008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29" creationId="{1297F50F-3707-40FA-852B-5D6044B5BE64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0" creationId="{66D8552E-DD77-4E59-8AAC-47B03B2AA28B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1" creationId="{ACB359BE-9A43-40C5-A8DA-D009419DE045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2" creationId="{F919B6E4-3C62-4BD6-B6B8-857D06DC846B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3" creationId="{490A0145-190C-4E1B-A32F-2AD7DCA08F9E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4" creationId="{5758D833-F62F-4BC2-B0EC-C9DC16FAF621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5" creationId="{CDABCD10-81C1-4D37-90F1-B5F945AE9026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6" creationId="{5C554BD0-03CE-47D8-8BDB-09431B778107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7" creationId="{3D13AF19-584F-4B70-8C7E-BD1E229CBE7F}"/>
          </ac:spMkLst>
        </pc:spChg>
        <pc:spChg chg="add del mod">
          <ac:chgData name="曾瀚辉" userId="84895c83-12de-4c0c-8d37-f84ead1875eb" providerId="ADAL" clId="{722EB2F5-C736-4DA7-A63C-E1AD96304A7D}" dt="2021-09-05T04:32:43.425" v="1029" actId="478"/>
          <ac:spMkLst>
            <pc:docMk/>
            <pc:sldMk cId="2590002623" sldId="262"/>
            <ac:spMk id="38" creationId="{A5D454CB-FF74-49C4-AA9B-E3EC78147AE7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39" creationId="{77655958-3A99-4C1E-9D2A-2BF67BADFDB4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40" creationId="{52991374-02B4-4730-9A8E-AECFD8CD9676}"/>
          </ac:spMkLst>
        </pc:spChg>
        <pc:spChg chg="add del mod">
          <ac:chgData name="曾瀚辉" userId="84895c83-12de-4c0c-8d37-f84ead1875eb" providerId="ADAL" clId="{722EB2F5-C736-4DA7-A63C-E1AD96304A7D}" dt="2021-09-05T04:34:13.177" v="1050" actId="478"/>
          <ac:spMkLst>
            <pc:docMk/>
            <pc:sldMk cId="2590002623" sldId="262"/>
            <ac:spMk id="41" creationId="{D24F6498-270A-4825-B136-447387E993FF}"/>
          </ac:spMkLst>
        </pc:spChg>
        <pc:spChg chg="add del mod">
          <ac:chgData name="曾瀚辉" userId="84895c83-12de-4c0c-8d37-f84ead1875eb" providerId="ADAL" clId="{722EB2F5-C736-4DA7-A63C-E1AD96304A7D}" dt="2021-09-05T04:34:13.177" v="1050" actId="478"/>
          <ac:spMkLst>
            <pc:docMk/>
            <pc:sldMk cId="2590002623" sldId="262"/>
            <ac:spMk id="42" creationId="{8B872B3C-4544-40D4-BADC-2262A5F3C5DD}"/>
          </ac:spMkLst>
        </pc:spChg>
        <pc:spChg chg="add del mod">
          <ac:chgData name="曾瀚辉" userId="84895c83-12de-4c0c-8d37-f84ead1875eb" providerId="ADAL" clId="{722EB2F5-C736-4DA7-A63C-E1AD96304A7D}" dt="2021-09-05T04:33:38.677" v="1040" actId="478"/>
          <ac:spMkLst>
            <pc:docMk/>
            <pc:sldMk cId="2590002623" sldId="262"/>
            <ac:spMk id="43" creationId="{CC29EFDA-8A89-45C4-9250-C5F2AF6B7BD5}"/>
          </ac:spMkLst>
        </pc:spChg>
        <pc:spChg chg="add del mod">
          <ac:chgData name="曾瀚辉" userId="84895c83-12de-4c0c-8d37-f84ead1875eb" providerId="ADAL" clId="{722EB2F5-C736-4DA7-A63C-E1AD96304A7D}" dt="2021-09-05T04:34:13.177" v="1050" actId="478"/>
          <ac:spMkLst>
            <pc:docMk/>
            <pc:sldMk cId="2590002623" sldId="262"/>
            <ac:spMk id="44" creationId="{214FB4B6-1743-4F46-83AB-674C2FEBD6B4}"/>
          </ac:spMkLst>
        </pc:spChg>
        <pc:spChg chg="add del mod">
          <ac:chgData name="曾瀚辉" userId="84895c83-12de-4c0c-8d37-f84ead1875eb" providerId="ADAL" clId="{722EB2F5-C736-4DA7-A63C-E1AD96304A7D}" dt="2021-09-05T04:34:13.177" v="1050" actId="478"/>
          <ac:spMkLst>
            <pc:docMk/>
            <pc:sldMk cId="2590002623" sldId="262"/>
            <ac:spMk id="45" creationId="{53F1B13E-1695-4927-8050-3EEFD9375A6B}"/>
          </ac:spMkLst>
        </pc:spChg>
        <pc:spChg chg="add del mod">
          <ac:chgData name="曾瀚辉" userId="84895c83-12de-4c0c-8d37-f84ead1875eb" providerId="ADAL" clId="{722EB2F5-C736-4DA7-A63C-E1AD96304A7D}" dt="2021-09-05T04:34:13.177" v="1050" actId="478"/>
          <ac:spMkLst>
            <pc:docMk/>
            <pc:sldMk cId="2590002623" sldId="262"/>
            <ac:spMk id="46" creationId="{96BB1D79-5527-4BA3-8A7C-57811EA47015}"/>
          </ac:spMkLst>
        </pc:spChg>
        <pc:spChg chg="add del mod">
          <ac:chgData name="曾瀚辉" userId="84895c83-12de-4c0c-8d37-f84ead1875eb" providerId="ADAL" clId="{722EB2F5-C736-4DA7-A63C-E1AD96304A7D}" dt="2021-09-05T04:36:31.666" v="1099" actId="478"/>
          <ac:spMkLst>
            <pc:docMk/>
            <pc:sldMk cId="2590002623" sldId="262"/>
            <ac:spMk id="47" creationId="{37690C07-2191-4A0F-9C12-1C476A2CCF95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48" creationId="{401C594A-B199-482E-B7DB-2BD3FB1E8D72}"/>
          </ac:spMkLst>
        </pc:spChg>
        <pc:spChg chg="add del mod">
          <ac:chgData name="曾瀚辉" userId="84895c83-12de-4c0c-8d37-f84ead1875eb" providerId="ADAL" clId="{722EB2F5-C736-4DA7-A63C-E1AD96304A7D}" dt="2021-09-05T04:34:06.775" v="1048" actId="478"/>
          <ac:spMkLst>
            <pc:docMk/>
            <pc:sldMk cId="2590002623" sldId="262"/>
            <ac:spMk id="49" creationId="{B65E2672-5FD9-4F22-B7F4-9AB65696755D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50" creationId="{86B3E632-CB0F-41C0-B417-5EBA6B79110B}"/>
          </ac:spMkLst>
        </pc:spChg>
        <pc:spChg chg="add del mod">
          <ac:chgData name="曾瀚辉" userId="84895c83-12de-4c0c-8d37-f84ead1875eb" providerId="ADAL" clId="{722EB2F5-C736-4DA7-A63C-E1AD96304A7D}" dt="2021-09-05T04:36:31.666" v="1099" actId="478"/>
          <ac:spMkLst>
            <pc:docMk/>
            <pc:sldMk cId="2590002623" sldId="262"/>
            <ac:spMk id="51" creationId="{76505A89-795E-4108-84BA-5E3657555CC8}"/>
          </ac:spMkLst>
        </pc:spChg>
        <pc:spChg chg="add del mod">
          <ac:chgData name="曾瀚辉" userId="84895c83-12de-4c0c-8d37-f84ead1875eb" providerId="ADAL" clId="{722EB2F5-C736-4DA7-A63C-E1AD96304A7D}" dt="2021-09-05T04:36:31.666" v="1099" actId="478"/>
          <ac:spMkLst>
            <pc:docMk/>
            <pc:sldMk cId="2590002623" sldId="262"/>
            <ac:spMk id="52" creationId="{BFC8C80A-DD8F-4719-A692-FA143EA3ECC7}"/>
          </ac:spMkLst>
        </pc:spChg>
        <pc:spChg chg="add del mod">
          <ac:chgData name="曾瀚辉" userId="84895c83-12de-4c0c-8d37-f84ead1875eb" providerId="ADAL" clId="{722EB2F5-C736-4DA7-A63C-E1AD96304A7D}" dt="2021-09-05T04:36:36.485" v="1101" actId="478"/>
          <ac:spMkLst>
            <pc:docMk/>
            <pc:sldMk cId="2590002623" sldId="262"/>
            <ac:spMk id="53" creationId="{DAA298D7-7FA5-46C9-9CE2-318A26EF4A77}"/>
          </ac:spMkLst>
        </pc:spChg>
        <pc:spChg chg="add mod">
          <ac:chgData name="曾瀚辉" userId="84895c83-12de-4c0c-8d37-f84ead1875eb" providerId="ADAL" clId="{722EB2F5-C736-4DA7-A63C-E1AD96304A7D}" dt="2021-09-05T04:40:01.894" v="1186" actId="207"/>
          <ac:spMkLst>
            <pc:docMk/>
            <pc:sldMk cId="2590002623" sldId="262"/>
            <ac:spMk id="54" creationId="{4FB7B5A7-8E39-468F-85C1-DE40262AEC3B}"/>
          </ac:spMkLst>
        </pc:spChg>
        <pc:spChg chg="add del mod">
          <ac:chgData name="曾瀚辉" userId="84895c83-12de-4c0c-8d37-f84ead1875eb" providerId="ADAL" clId="{722EB2F5-C736-4DA7-A63C-E1AD96304A7D}" dt="2021-09-05T04:38:12.779" v="1149" actId="478"/>
          <ac:spMkLst>
            <pc:docMk/>
            <pc:sldMk cId="2590002623" sldId="262"/>
            <ac:spMk id="55" creationId="{37E6FCBC-4CA7-49BD-9F6E-3A43B49ECF03}"/>
          </ac:spMkLst>
        </pc:spChg>
        <pc:spChg chg="add mod">
          <ac:chgData name="曾瀚辉" userId="84895c83-12de-4c0c-8d37-f84ead1875eb" providerId="ADAL" clId="{722EB2F5-C736-4DA7-A63C-E1AD96304A7D}" dt="2021-09-05T04:40:01.894" v="1186" actId="207"/>
          <ac:spMkLst>
            <pc:docMk/>
            <pc:sldMk cId="2590002623" sldId="262"/>
            <ac:spMk id="56" creationId="{96E02D37-C3F4-4C64-B01C-9B2E18F844F9}"/>
          </ac:spMkLst>
        </pc:spChg>
        <pc:spChg chg="add del mod">
          <ac:chgData name="曾瀚辉" userId="84895c83-12de-4c0c-8d37-f84ead1875eb" providerId="ADAL" clId="{722EB2F5-C736-4DA7-A63C-E1AD96304A7D}" dt="2021-09-05T04:38:07.139" v="1147" actId="478"/>
          <ac:spMkLst>
            <pc:docMk/>
            <pc:sldMk cId="2590002623" sldId="262"/>
            <ac:spMk id="57" creationId="{B44BB93B-4B19-4D36-895A-E102F4D6759E}"/>
          </ac:spMkLst>
        </pc:spChg>
        <pc:spChg chg="add mod">
          <ac:chgData name="曾瀚辉" userId="84895c83-12de-4c0c-8d37-f84ead1875eb" providerId="ADAL" clId="{722EB2F5-C736-4DA7-A63C-E1AD96304A7D}" dt="2021-09-05T04:40:01.894" v="1186" actId="207"/>
          <ac:spMkLst>
            <pc:docMk/>
            <pc:sldMk cId="2590002623" sldId="262"/>
            <ac:spMk id="58" creationId="{62EC25B8-1CC2-4CF4-8644-88AFB4FF22FB}"/>
          </ac:spMkLst>
        </pc:spChg>
        <pc:spChg chg="add del mod">
          <ac:chgData name="曾瀚辉" userId="84895c83-12de-4c0c-8d37-f84ead1875eb" providerId="ADAL" clId="{722EB2F5-C736-4DA7-A63C-E1AD96304A7D}" dt="2021-09-05T04:38:30.368" v="1153" actId="478"/>
          <ac:spMkLst>
            <pc:docMk/>
            <pc:sldMk cId="2590002623" sldId="262"/>
            <ac:spMk id="59" creationId="{91732461-E9E0-4E5B-9F9B-D4F6839CCC7A}"/>
          </ac:spMkLst>
        </pc:spChg>
        <pc:spChg chg="add mod">
          <ac:chgData name="曾瀚辉" userId="84895c83-12de-4c0c-8d37-f84ead1875eb" providerId="ADAL" clId="{722EB2F5-C736-4DA7-A63C-E1AD96304A7D}" dt="2021-09-05T04:40:05.818" v="1192" actId="20577"/>
          <ac:spMkLst>
            <pc:docMk/>
            <pc:sldMk cId="2590002623" sldId="262"/>
            <ac:spMk id="60" creationId="{9D980FDD-C225-4162-A290-97DC6AE5E0B4}"/>
          </ac:spMkLst>
        </pc:spChg>
        <pc:spChg chg="add del mod">
          <ac:chgData name="曾瀚辉" userId="84895c83-12de-4c0c-8d37-f84ead1875eb" providerId="ADAL" clId="{722EB2F5-C736-4DA7-A63C-E1AD96304A7D}" dt="2021-09-05T04:38:07.139" v="1147" actId="478"/>
          <ac:spMkLst>
            <pc:docMk/>
            <pc:sldMk cId="2590002623" sldId="262"/>
            <ac:spMk id="61" creationId="{81DF443C-1734-414F-8D92-A88F63077EA1}"/>
          </ac:spMkLst>
        </pc:spChg>
        <pc:spChg chg="add del mod">
          <ac:chgData name="曾瀚辉" userId="84895c83-12de-4c0c-8d37-f84ead1875eb" providerId="ADAL" clId="{722EB2F5-C736-4DA7-A63C-E1AD96304A7D}" dt="2021-09-05T04:38:32.595" v="1154" actId="478"/>
          <ac:spMkLst>
            <pc:docMk/>
            <pc:sldMk cId="2590002623" sldId="262"/>
            <ac:spMk id="62" creationId="{D74AB73C-9EED-499E-9C6A-C9EAAF113591}"/>
          </ac:spMkLst>
        </pc:spChg>
        <pc:spChg chg="add del mod">
          <ac:chgData name="曾瀚辉" userId="84895c83-12de-4c0c-8d37-f84ead1875eb" providerId="ADAL" clId="{722EB2F5-C736-4DA7-A63C-E1AD96304A7D}" dt="2021-09-05T04:38:30.368" v="1153" actId="478"/>
          <ac:spMkLst>
            <pc:docMk/>
            <pc:sldMk cId="2590002623" sldId="262"/>
            <ac:spMk id="63" creationId="{5C586AD8-CB7F-45C5-B8F8-03E64C6D3215}"/>
          </ac:spMkLst>
        </pc:spChg>
        <pc:spChg chg="add del mod">
          <ac:chgData name="曾瀚辉" userId="84895c83-12de-4c0c-8d37-f84ead1875eb" providerId="ADAL" clId="{722EB2F5-C736-4DA7-A63C-E1AD96304A7D}" dt="2021-09-05T04:38:19.079" v="1151" actId="478"/>
          <ac:spMkLst>
            <pc:docMk/>
            <pc:sldMk cId="2590002623" sldId="262"/>
            <ac:spMk id="64" creationId="{80218CDA-F54F-411B-B04A-5F31CF124D55}"/>
          </ac:spMkLst>
        </pc:spChg>
        <pc:spChg chg="add del mod">
          <ac:chgData name="曾瀚辉" userId="84895c83-12de-4c0c-8d37-f84ead1875eb" providerId="ADAL" clId="{722EB2F5-C736-4DA7-A63C-E1AD96304A7D}" dt="2021-09-05T04:38:07.139" v="1147" actId="478"/>
          <ac:spMkLst>
            <pc:docMk/>
            <pc:sldMk cId="2590002623" sldId="262"/>
            <ac:spMk id="65" creationId="{650A9B14-8F59-4E6D-83CB-0AA99F5453B8}"/>
          </ac:spMkLst>
        </pc:spChg>
        <pc:spChg chg="add del mod">
          <ac:chgData name="曾瀚辉" userId="84895c83-12de-4c0c-8d37-f84ead1875eb" providerId="ADAL" clId="{722EB2F5-C736-4DA7-A63C-E1AD96304A7D}" dt="2021-09-05T04:38:33.063" v="1155" actId="478"/>
          <ac:spMkLst>
            <pc:docMk/>
            <pc:sldMk cId="2590002623" sldId="262"/>
            <ac:spMk id="66" creationId="{E54D0816-654F-4F3C-9430-2CD57AD4088D}"/>
          </ac:spMkLst>
        </pc:spChg>
        <pc:spChg chg="add del mod">
          <ac:chgData name="曾瀚辉" userId="84895c83-12de-4c0c-8d37-f84ead1875eb" providerId="ADAL" clId="{722EB2F5-C736-4DA7-A63C-E1AD96304A7D}" dt="2021-09-05T04:38:30.368" v="1153" actId="478"/>
          <ac:spMkLst>
            <pc:docMk/>
            <pc:sldMk cId="2590002623" sldId="262"/>
            <ac:spMk id="67" creationId="{AE8160AF-00C2-4D2D-AD51-DAFF295060EE}"/>
          </ac:spMkLst>
        </pc:spChg>
        <pc:spChg chg="add mod">
          <ac:chgData name="曾瀚辉" userId="84895c83-12de-4c0c-8d37-f84ead1875eb" providerId="ADAL" clId="{722EB2F5-C736-4DA7-A63C-E1AD96304A7D}" dt="2021-09-05T04:40:01.894" v="1186" actId="207"/>
          <ac:spMkLst>
            <pc:docMk/>
            <pc:sldMk cId="2590002623" sldId="262"/>
            <ac:spMk id="68" creationId="{D6D96112-CA22-443E-8CAC-76B29A526E99}"/>
          </ac:spMkLst>
        </pc:spChg>
        <pc:graphicFrameChg chg="add del mod modGraphic">
          <ac:chgData name="曾瀚辉" userId="84895c83-12de-4c0c-8d37-f84ead1875eb" providerId="ADAL" clId="{722EB2F5-C736-4DA7-A63C-E1AD96304A7D}" dt="2021-09-05T04:31:41.920" v="1018" actId="478"/>
          <ac:graphicFrameMkLst>
            <pc:docMk/>
            <pc:sldMk cId="2590002623" sldId="262"/>
            <ac:graphicFrameMk id="13" creationId="{7C4B9D99-5805-450B-9CD3-1A7605EA1B64}"/>
          </ac:graphicFrameMkLst>
        </pc:graphicFrameChg>
      </pc:sldChg>
      <pc:sldChg chg="modSp add del mod">
        <pc:chgData name="曾瀚辉" userId="84895c83-12de-4c0c-8d37-f84ead1875eb" providerId="ADAL" clId="{722EB2F5-C736-4DA7-A63C-E1AD96304A7D}" dt="2021-09-05T04:30:15.284" v="944" actId="2890"/>
        <pc:sldMkLst>
          <pc:docMk/>
          <pc:sldMk cId="2628405218" sldId="263"/>
        </pc:sldMkLst>
        <pc:spChg chg="mod">
          <ac:chgData name="曾瀚辉" userId="84895c83-12de-4c0c-8d37-f84ead1875eb" providerId="ADAL" clId="{722EB2F5-C736-4DA7-A63C-E1AD96304A7D}" dt="2021-09-05T04:30:12.847" v="943" actId="1076"/>
          <ac:spMkLst>
            <pc:docMk/>
            <pc:sldMk cId="2628405218" sldId="263"/>
            <ac:spMk id="2" creationId="{CD560D3F-686F-4309-B1EE-2A6F9AD0ED54}"/>
          </ac:spMkLst>
        </pc:spChg>
      </pc:sldChg>
      <pc:sldChg chg="addSp modSp add mod modTransition">
        <pc:chgData name="曾瀚辉" userId="84895c83-12de-4c0c-8d37-f84ead1875eb" providerId="ADAL" clId="{722EB2F5-C736-4DA7-A63C-E1AD96304A7D}" dt="2021-09-21T01:39:17.178" v="2267"/>
        <pc:sldMkLst>
          <pc:docMk/>
          <pc:sldMk cId="3511284382" sldId="263"/>
        </pc:sldMkLst>
        <pc:spChg chg="mod">
          <ac:chgData name="曾瀚辉" userId="84895c83-12de-4c0c-8d37-f84ead1875eb" providerId="ADAL" clId="{722EB2F5-C736-4DA7-A63C-E1AD96304A7D}" dt="2021-09-21T01:15:52.205" v="1840" actId="2711"/>
          <ac:spMkLst>
            <pc:docMk/>
            <pc:sldMk cId="3511284382" sldId="263"/>
            <ac:spMk id="2" creationId="{CD560D3F-686F-4309-B1EE-2A6F9AD0ED54}"/>
          </ac:spMkLst>
        </pc:spChg>
        <pc:spChg chg="add mod">
          <ac:chgData name="曾瀚辉" userId="84895c83-12de-4c0c-8d37-f84ead1875eb" providerId="ADAL" clId="{722EB2F5-C736-4DA7-A63C-E1AD96304A7D}" dt="2021-09-21T00:35:21.772" v="1234"/>
          <ac:spMkLst>
            <pc:docMk/>
            <pc:sldMk cId="3511284382" sldId="263"/>
            <ac:spMk id="10" creationId="{91D6A22B-7BAA-4866-BB2D-C95E9FBCD5A2}"/>
          </ac:spMkLst>
        </pc:spChg>
        <pc:spChg chg="mod">
          <ac:chgData name="曾瀚辉" userId="84895c83-12de-4c0c-8d37-f84ead1875eb" providerId="ADAL" clId="{722EB2F5-C736-4DA7-A63C-E1AD96304A7D}" dt="2021-09-21T00:35:37.434" v="1235" actId="207"/>
          <ac:spMkLst>
            <pc:docMk/>
            <pc:sldMk cId="3511284382" sldId="263"/>
            <ac:spMk id="22" creationId="{FAF23CD6-19DD-4289-927C-C149F61A226A}"/>
          </ac:spMkLst>
        </pc:spChg>
      </pc:sldChg>
      <pc:sldChg chg="add del">
        <pc:chgData name="曾瀚辉" userId="84895c83-12de-4c0c-8d37-f84ead1875eb" providerId="ADAL" clId="{722EB2F5-C736-4DA7-A63C-E1AD96304A7D}" dt="2021-09-21T00:36:19.905" v="1242" actId="47"/>
        <pc:sldMkLst>
          <pc:docMk/>
          <pc:sldMk cId="796115950" sldId="264"/>
        </pc:sldMkLst>
      </pc:sldChg>
      <pc:sldChg chg="addSp delSp modSp add mod modTransition modAnim">
        <pc:chgData name="曾瀚辉" userId="84895c83-12de-4c0c-8d37-f84ead1875eb" providerId="ADAL" clId="{722EB2F5-C736-4DA7-A63C-E1AD96304A7D}" dt="2021-09-21T01:17:20.865" v="1850" actId="2711"/>
        <pc:sldMkLst>
          <pc:docMk/>
          <pc:sldMk cId="1120890928" sldId="264"/>
        </pc:sldMkLst>
        <pc:spChg chg="mod">
          <ac:chgData name="曾瀚辉" userId="84895c83-12de-4c0c-8d37-f84ead1875eb" providerId="ADAL" clId="{722EB2F5-C736-4DA7-A63C-E1AD96304A7D}" dt="2021-09-21T01:17:20.865" v="1850" actId="2711"/>
          <ac:spMkLst>
            <pc:docMk/>
            <pc:sldMk cId="1120890928" sldId="264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0:41:19.041" v="1332" actId="14100"/>
          <ac:spMkLst>
            <pc:docMk/>
            <pc:sldMk cId="1120890928" sldId="264"/>
            <ac:spMk id="3" creationId="{82060B54-DBF9-478C-A825-ECDF8604072A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4" creationId="{BC741334-4EE8-4DF9-98D3-C6BF7969BE90}"/>
          </ac:spMkLst>
        </pc:spChg>
        <pc:spChg chg="add mod">
          <ac:chgData name="曾瀚辉" userId="84895c83-12de-4c0c-8d37-f84ead1875eb" providerId="ADAL" clId="{722EB2F5-C736-4DA7-A63C-E1AD96304A7D}" dt="2021-09-21T00:41:00.572" v="1328" actId="1076"/>
          <ac:spMkLst>
            <pc:docMk/>
            <pc:sldMk cId="1120890928" sldId="264"/>
            <ac:spMk id="7" creationId="{D632CCD8-027A-4C99-BC62-183C4BF8CAC3}"/>
          </ac:spMkLst>
        </pc:spChg>
        <pc:spChg chg="del">
          <ac:chgData name="曾瀚辉" userId="84895c83-12de-4c0c-8d37-f84ead1875eb" providerId="ADAL" clId="{722EB2F5-C736-4DA7-A63C-E1AD96304A7D}" dt="2021-09-21T00:36:39.117" v="1245" actId="478"/>
          <ac:spMkLst>
            <pc:docMk/>
            <pc:sldMk cId="1120890928" sldId="264"/>
            <ac:spMk id="10" creationId="{91D6A22B-7BAA-4866-BB2D-C95E9FBCD5A2}"/>
          </ac:spMkLst>
        </pc:spChg>
        <pc:spChg chg="add del mod">
          <ac:chgData name="曾瀚辉" userId="84895c83-12de-4c0c-8d37-f84ead1875eb" providerId="ADAL" clId="{722EB2F5-C736-4DA7-A63C-E1AD96304A7D}" dt="2021-09-21T00:37:25.080" v="1285" actId="478"/>
          <ac:spMkLst>
            <pc:docMk/>
            <pc:sldMk cId="1120890928" sldId="264"/>
            <ac:spMk id="12" creationId="{C3960CC1-4AEA-48B3-88A5-15B253B4036D}"/>
          </ac:spMkLst>
        </pc:spChg>
        <pc:spChg chg="add del mod">
          <ac:chgData name="曾瀚辉" userId="84895c83-12de-4c0c-8d37-f84ead1875eb" providerId="ADAL" clId="{722EB2F5-C736-4DA7-A63C-E1AD96304A7D}" dt="2021-09-21T00:37:24.447" v="1284" actId="478"/>
          <ac:spMkLst>
            <pc:docMk/>
            <pc:sldMk cId="1120890928" sldId="264"/>
            <ac:spMk id="13" creationId="{43E4F20F-C822-4799-89BC-2A659A7F307E}"/>
          </ac:spMkLst>
        </pc:spChg>
        <pc:spChg chg="add mod">
          <ac:chgData name="曾瀚辉" userId="84895c83-12de-4c0c-8d37-f84ead1875eb" providerId="ADAL" clId="{722EB2F5-C736-4DA7-A63C-E1AD96304A7D}" dt="2021-09-21T00:37:21.555" v="1283" actId="571"/>
          <ac:spMkLst>
            <pc:docMk/>
            <pc:sldMk cId="1120890928" sldId="264"/>
            <ac:spMk id="14" creationId="{9757935D-9DAD-4C7C-B6E5-ED03312325EE}"/>
          </ac:spMkLst>
        </pc:spChg>
        <pc:spChg chg="add mod">
          <ac:chgData name="曾瀚辉" userId="84895c83-12de-4c0c-8d37-f84ead1875eb" providerId="ADAL" clId="{722EB2F5-C736-4DA7-A63C-E1AD96304A7D}" dt="2021-09-21T00:37:21.555" v="1283" actId="571"/>
          <ac:spMkLst>
            <pc:docMk/>
            <pc:sldMk cId="1120890928" sldId="264"/>
            <ac:spMk id="15" creationId="{9CD41A83-6896-437B-9011-82B0149070C2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16" creationId="{34084F4F-CF9E-49F1-AD25-1C274AADB275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17" creationId="{9BEEF2C2-1A37-446C-948E-858AA15E3F2F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18" creationId="{FA20A2DD-BC12-4958-B2DC-818ACB475DBC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19" creationId="{E7B2184D-184F-4A28-9D7E-1DCB8DF40BFC}"/>
          </ac:spMkLst>
        </pc:spChg>
        <pc:spChg chg="add mod">
          <ac:chgData name="曾瀚辉" userId="84895c83-12de-4c0c-8d37-f84ead1875eb" providerId="ADAL" clId="{722EB2F5-C736-4DA7-A63C-E1AD96304A7D}" dt="2021-09-21T00:37:57.576" v="1296" actId="571"/>
          <ac:spMkLst>
            <pc:docMk/>
            <pc:sldMk cId="1120890928" sldId="264"/>
            <ac:spMk id="20" creationId="{D008A459-4928-4F6D-81DA-99A3C133A2F7}"/>
          </ac:spMkLst>
        </pc:spChg>
        <pc:spChg chg="add mod">
          <ac:chgData name="曾瀚辉" userId="84895c83-12de-4c0c-8d37-f84ead1875eb" providerId="ADAL" clId="{722EB2F5-C736-4DA7-A63C-E1AD96304A7D}" dt="2021-09-21T00:37:57.576" v="1296" actId="571"/>
          <ac:spMkLst>
            <pc:docMk/>
            <pc:sldMk cId="1120890928" sldId="264"/>
            <ac:spMk id="21" creationId="{DBD5A374-BD07-4998-A28D-0ECA6BE00234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22" creationId="{FAF23CD6-19DD-4289-927C-C149F61A226A}"/>
          </ac:spMkLst>
        </pc:spChg>
        <pc:spChg chg="add mod">
          <ac:chgData name="曾瀚辉" userId="84895c83-12de-4c0c-8d37-f84ead1875eb" providerId="ADAL" clId="{722EB2F5-C736-4DA7-A63C-E1AD96304A7D}" dt="2021-09-21T01:07:31.353" v="1749" actId="693"/>
          <ac:spMkLst>
            <pc:docMk/>
            <pc:sldMk cId="1120890928" sldId="264"/>
            <ac:spMk id="23" creationId="{6AE5905B-7E44-414D-A0F7-38FA5C96F11B}"/>
          </ac:spMkLst>
        </pc:spChg>
        <pc:spChg chg="add mod">
          <ac:chgData name="曾瀚辉" userId="84895c83-12de-4c0c-8d37-f84ead1875eb" providerId="ADAL" clId="{722EB2F5-C736-4DA7-A63C-E1AD96304A7D}" dt="2021-09-21T00:41:09.854" v="1330" actId="1076"/>
          <ac:spMkLst>
            <pc:docMk/>
            <pc:sldMk cId="1120890928" sldId="264"/>
            <ac:spMk id="27" creationId="{1F676E4D-101E-4B44-894B-6EDB97F899CE}"/>
          </ac:spMkLst>
        </pc:spChg>
        <pc:spChg chg="add mod">
          <ac:chgData name="曾瀚辉" userId="84895c83-12de-4c0c-8d37-f84ead1875eb" providerId="ADAL" clId="{722EB2F5-C736-4DA7-A63C-E1AD96304A7D}" dt="2021-09-21T00:41:59.290" v="1333" actId="571"/>
          <ac:spMkLst>
            <pc:docMk/>
            <pc:sldMk cId="1120890928" sldId="264"/>
            <ac:spMk id="29" creationId="{81071795-7728-4D74-961A-955DF918E02D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54" creationId="{4FB7B5A7-8E39-468F-85C1-DE40262AEC3B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56" creationId="{96E02D37-C3F4-4C64-B01C-9B2E18F844F9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58" creationId="{62EC25B8-1CC2-4CF4-8644-88AFB4FF22FB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60" creationId="{9D980FDD-C225-4162-A290-97DC6AE5E0B4}"/>
          </ac:spMkLst>
        </pc:spChg>
        <pc:spChg chg="del">
          <ac:chgData name="曾瀚辉" userId="84895c83-12de-4c0c-8d37-f84ead1875eb" providerId="ADAL" clId="{722EB2F5-C736-4DA7-A63C-E1AD96304A7D}" dt="2021-09-21T00:36:36.021" v="1244" actId="478"/>
          <ac:spMkLst>
            <pc:docMk/>
            <pc:sldMk cId="1120890928" sldId="264"/>
            <ac:spMk id="68" creationId="{D6D96112-CA22-443E-8CAC-76B29A526E99}"/>
          </ac:spMkLst>
        </pc:spChg>
        <pc:cxnChg chg="add mod">
          <ac:chgData name="曾瀚辉" userId="84895c83-12de-4c0c-8d37-f84ead1875eb" providerId="ADAL" clId="{722EB2F5-C736-4DA7-A63C-E1AD96304A7D}" dt="2021-09-21T00:40:28.997" v="1316" actId="208"/>
          <ac:cxnSpMkLst>
            <pc:docMk/>
            <pc:sldMk cId="1120890928" sldId="264"/>
            <ac:cxnSpMk id="6" creationId="{7799125C-040A-461C-8FB1-B8E5DAE3059D}"/>
          </ac:cxnSpMkLst>
        </pc:cxnChg>
        <pc:cxnChg chg="add mod">
          <ac:chgData name="曾瀚辉" userId="84895c83-12de-4c0c-8d37-f84ead1875eb" providerId="ADAL" clId="{722EB2F5-C736-4DA7-A63C-E1AD96304A7D}" dt="2021-09-21T00:40:28.997" v="1316" actId="208"/>
          <ac:cxnSpMkLst>
            <pc:docMk/>
            <pc:sldMk cId="1120890928" sldId="264"/>
            <ac:cxnSpMk id="25" creationId="{A0FB2ADF-7062-4C91-B209-E4D1BDAC7614}"/>
          </ac:cxnSpMkLst>
        </pc:cxnChg>
        <pc:cxnChg chg="add mod">
          <ac:chgData name="曾瀚辉" userId="84895c83-12de-4c0c-8d37-f84ead1875eb" providerId="ADAL" clId="{722EB2F5-C736-4DA7-A63C-E1AD96304A7D}" dt="2021-09-21T01:04:35.944" v="1721" actId="1076"/>
          <ac:cxnSpMkLst>
            <pc:docMk/>
            <pc:sldMk cId="1120890928" sldId="264"/>
            <ac:cxnSpMk id="28" creationId="{AE7D5594-C8A2-4825-8A7F-3BD14F479D1C}"/>
          </ac:cxnSpMkLst>
        </pc:cxnChg>
      </pc:sldChg>
      <pc:sldChg chg="addSp delSp modSp add mod modTransition modAnim">
        <pc:chgData name="曾瀚辉" userId="84895c83-12de-4c0c-8d37-f84ead1875eb" providerId="ADAL" clId="{722EB2F5-C736-4DA7-A63C-E1AD96304A7D}" dt="2021-09-21T01:16:07.157" v="1841" actId="2711"/>
        <pc:sldMkLst>
          <pc:docMk/>
          <pc:sldMk cId="79179894" sldId="265"/>
        </pc:sldMkLst>
        <pc:spChg chg="mod">
          <ac:chgData name="曾瀚辉" userId="84895c83-12de-4c0c-8d37-f84ead1875eb" providerId="ADAL" clId="{722EB2F5-C736-4DA7-A63C-E1AD96304A7D}" dt="2021-09-21T01:16:07.157" v="1841" actId="2711"/>
          <ac:spMkLst>
            <pc:docMk/>
            <pc:sldMk cId="79179894" sldId="265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0:47:14.665" v="1391" actId="14100"/>
          <ac:spMkLst>
            <pc:docMk/>
            <pc:sldMk cId="79179894" sldId="265"/>
            <ac:spMk id="3" creationId="{82060B54-DBF9-478C-A825-ECDF8604072A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4" creationId="{BC741334-4EE8-4DF9-98D3-C6BF7969BE90}"/>
          </ac:spMkLst>
        </pc:spChg>
        <pc:spChg chg="add del mod">
          <ac:chgData name="曾瀚辉" userId="84895c83-12de-4c0c-8d37-f84ead1875eb" providerId="ADAL" clId="{722EB2F5-C736-4DA7-A63C-E1AD96304A7D}" dt="2021-09-21T00:45:07.321" v="1362" actId="478"/>
          <ac:spMkLst>
            <pc:docMk/>
            <pc:sldMk cId="79179894" sldId="265"/>
            <ac:spMk id="5" creationId="{AD8B2906-A904-4728-A4E5-78F5017E8B1C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7" creationId="{D632CCD8-027A-4C99-BC62-183C4BF8CAC3}"/>
          </ac:spMkLst>
        </pc:spChg>
        <pc:spChg chg="add mod">
          <ac:chgData name="曾瀚辉" userId="84895c83-12de-4c0c-8d37-f84ead1875eb" providerId="ADAL" clId="{722EB2F5-C736-4DA7-A63C-E1AD96304A7D}" dt="2021-09-21T00:47:01.356" v="1385" actId="1076"/>
          <ac:spMkLst>
            <pc:docMk/>
            <pc:sldMk cId="79179894" sldId="265"/>
            <ac:spMk id="8" creationId="{7FD9D488-F9F6-40EE-970E-F790E55C2213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16" creationId="{34084F4F-CF9E-49F1-AD25-1C274AADB275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17" creationId="{9BEEF2C2-1A37-446C-948E-858AA15E3F2F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18" creationId="{FA20A2DD-BC12-4958-B2DC-818ACB475DBC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19" creationId="{E7B2184D-184F-4A28-9D7E-1DCB8DF40BFC}"/>
          </ac:spMkLst>
        </pc:spChg>
        <pc:spChg chg="add mod">
          <ac:chgData name="曾瀚辉" userId="84895c83-12de-4c0c-8d37-f84ead1875eb" providerId="ADAL" clId="{722EB2F5-C736-4DA7-A63C-E1AD96304A7D}" dt="2021-09-21T00:47:01.356" v="1385" actId="1076"/>
          <ac:spMkLst>
            <pc:docMk/>
            <pc:sldMk cId="79179894" sldId="265"/>
            <ac:spMk id="20" creationId="{753A4591-4606-4CAB-A2F6-2DCE4A7A8498}"/>
          </ac:spMkLst>
        </pc:spChg>
        <pc:spChg chg="add mod">
          <ac:chgData name="曾瀚辉" userId="84895c83-12de-4c0c-8d37-f84ead1875eb" providerId="ADAL" clId="{722EB2F5-C736-4DA7-A63C-E1AD96304A7D}" dt="2021-09-21T00:47:05.121" v="1387" actId="20577"/>
          <ac:spMkLst>
            <pc:docMk/>
            <pc:sldMk cId="79179894" sldId="265"/>
            <ac:spMk id="21" creationId="{07843AB1-45A6-45E1-B9B4-0195773881C7}"/>
          </ac:spMkLst>
        </pc:spChg>
        <pc:spChg chg="add mod">
          <ac:chgData name="曾瀚辉" userId="84895c83-12de-4c0c-8d37-f84ead1875eb" providerId="ADAL" clId="{722EB2F5-C736-4DA7-A63C-E1AD96304A7D}" dt="2021-09-21T00:47:10.516" v="1390" actId="20577"/>
          <ac:spMkLst>
            <pc:docMk/>
            <pc:sldMk cId="79179894" sldId="265"/>
            <ac:spMk id="22" creationId="{51A3EB63-2C90-4EF4-A488-A10516C9A0DD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23" creationId="{6AE5905B-7E44-414D-A0F7-38FA5C96F11B}"/>
          </ac:spMkLst>
        </pc:spChg>
        <pc:spChg chg="add mod">
          <ac:chgData name="曾瀚辉" userId="84895c83-12de-4c0c-8d37-f84ead1875eb" providerId="ADAL" clId="{722EB2F5-C736-4DA7-A63C-E1AD96304A7D}" dt="2021-09-21T00:47:08.322" v="1389" actId="20577"/>
          <ac:spMkLst>
            <pc:docMk/>
            <pc:sldMk cId="79179894" sldId="265"/>
            <ac:spMk id="24" creationId="{CE90D4BF-9045-44CA-8E53-1B8B9F78B5A9}"/>
          </ac:spMkLst>
        </pc:spChg>
        <pc:spChg chg="add mod">
          <ac:chgData name="曾瀚辉" userId="84895c83-12de-4c0c-8d37-f84ead1875eb" providerId="ADAL" clId="{722EB2F5-C736-4DA7-A63C-E1AD96304A7D}" dt="2021-09-21T00:45:49.724" v="1377" actId="571"/>
          <ac:spMkLst>
            <pc:docMk/>
            <pc:sldMk cId="79179894" sldId="265"/>
            <ac:spMk id="26" creationId="{1DF60AA4-5D6E-4DEE-B2A4-66628C1C73F7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27" creationId="{1F676E4D-101E-4B44-894B-6EDB97F899CE}"/>
          </ac:spMkLst>
        </pc:spChg>
        <pc:spChg chg="del">
          <ac:chgData name="曾瀚辉" userId="84895c83-12de-4c0c-8d37-f84ead1875eb" providerId="ADAL" clId="{722EB2F5-C736-4DA7-A63C-E1AD96304A7D}" dt="2021-09-21T00:43:31.277" v="1339" actId="478"/>
          <ac:spMkLst>
            <pc:docMk/>
            <pc:sldMk cId="79179894" sldId="265"/>
            <ac:spMk id="29" creationId="{81071795-7728-4D74-961A-955DF918E02D}"/>
          </ac:spMkLst>
        </pc:spChg>
        <pc:spChg chg="add mod">
          <ac:chgData name="曾瀚辉" userId="84895c83-12de-4c0c-8d37-f84ead1875eb" providerId="ADAL" clId="{722EB2F5-C736-4DA7-A63C-E1AD96304A7D}" dt="2021-09-21T00:45:49.724" v="1377" actId="571"/>
          <ac:spMkLst>
            <pc:docMk/>
            <pc:sldMk cId="79179894" sldId="265"/>
            <ac:spMk id="30" creationId="{BE2E7940-34F6-4C5B-9845-89C606F24113}"/>
          </ac:spMkLst>
        </pc:spChg>
        <pc:spChg chg="add mod">
          <ac:chgData name="曾瀚辉" userId="84895c83-12de-4c0c-8d37-f84ead1875eb" providerId="ADAL" clId="{722EB2F5-C736-4DA7-A63C-E1AD96304A7D}" dt="2021-09-21T00:50:37.807" v="1509" actId="1076"/>
          <ac:spMkLst>
            <pc:docMk/>
            <pc:sldMk cId="79179894" sldId="265"/>
            <ac:spMk id="31" creationId="{6B0B80FD-996E-4F55-A65E-E4AC22D5C11C}"/>
          </ac:spMkLst>
        </pc:spChg>
        <pc:cxnChg chg="del">
          <ac:chgData name="曾瀚辉" userId="84895c83-12de-4c0c-8d37-f84ead1875eb" providerId="ADAL" clId="{722EB2F5-C736-4DA7-A63C-E1AD96304A7D}" dt="2021-09-21T00:43:31.277" v="1339" actId="478"/>
          <ac:cxnSpMkLst>
            <pc:docMk/>
            <pc:sldMk cId="79179894" sldId="265"/>
            <ac:cxnSpMk id="6" creationId="{7799125C-040A-461C-8FB1-B8E5DAE3059D}"/>
          </ac:cxnSpMkLst>
        </pc:cxnChg>
        <pc:cxnChg chg="del">
          <ac:chgData name="曾瀚辉" userId="84895c83-12de-4c0c-8d37-f84ead1875eb" providerId="ADAL" clId="{722EB2F5-C736-4DA7-A63C-E1AD96304A7D}" dt="2021-09-21T00:43:31.277" v="1339" actId="478"/>
          <ac:cxnSpMkLst>
            <pc:docMk/>
            <pc:sldMk cId="79179894" sldId="265"/>
            <ac:cxnSpMk id="25" creationId="{A0FB2ADF-7062-4C91-B209-E4D1BDAC7614}"/>
          </ac:cxnSpMkLst>
        </pc:cxnChg>
        <pc:cxnChg chg="del">
          <ac:chgData name="曾瀚辉" userId="84895c83-12de-4c0c-8d37-f84ead1875eb" providerId="ADAL" clId="{722EB2F5-C736-4DA7-A63C-E1AD96304A7D}" dt="2021-09-21T00:43:31.277" v="1339" actId="478"/>
          <ac:cxnSpMkLst>
            <pc:docMk/>
            <pc:sldMk cId="79179894" sldId="265"/>
            <ac:cxnSpMk id="28" creationId="{AE7D5594-C8A2-4825-8A7F-3BD14F479D1C}"/>
          </ac:cxnSpMkLst>
        </pc:cxnChg>
      </pc:sldChg>
      <pc:sldChg chg="addSp delSp modSp add mod modTransition modAnim">
        <pc:chgData name="曾瀚辉" userId="84895c83-12de-4c0c-8d37-f84ead1875eb" providerId="ADAL" clId="{722EB2F5-C736-4DA7-A63C-E1AD96304A7D}" dt="2021-09-21T01:16:19.622" v="1843" actId="108"/>
        <pc:sldMkLst>
          <pc:docMk/>
          <pc:sldMk cId="248740353" sldId="266"/>
        </pc:sldMkLst>
        <pc:spChg chg="mod">
          <ac:chgData name="曾瀚辉" userId="84895c83-12de-4c0c-8d37-f84ead1875eb" providerId="ADAL" clId="{722EB2F5-C736-4DA7-A63C-E1AD96304A7D}" dt="2021-09-21T01:16:19.622" v="1843" actId="108"/>
          <ac:spMkLst>
            <pc:docMk/>
            <pc:sldMk cId="248740353" sldId="266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0:47:52.296" v="1412" actId="207"/>
          <ac:spMkLst>
            <pc:docMk/>
            <pc:sldMk cId="248740353" sldId="266"/>
            <ac:spMk id="3" creationId="{82060B54-DBF9-478C-A825-ECDF8604072A}"/>
          </ac:spMkLst>
        </pc:spChg>
        <pc:spChg chg="add del mod">
          <ac:chgData name="曾瀚辉" userId="84895c83-12de-4c0c-8d37-f84ead1875eb" providerId="ADAL" clId="{722EB2F5-C736-4DA7-A63C-E1AD96304A7D}" dt="2021-09-21T00:48:39.914" v="1487" actId="14100"/>
          <ac:spMkLst>
            <pc:docMk/>
            <pc:sldMk cId="248740353" sldId="266"/>
            <ac:spMk id="8" creationId="{7FD9D488-F9F6-40EE-970E-F790E55C2213}"/>
          </ac:spMkLst>
        </pc:spChg>
        <pc:spChg chg="mod">
          <ac:chgData name="曾瀚辉" userId="84895c83-12de-4c0c-8d37-f84ead1875eb" providerId="ADAL" clId="{722EB2F5-C736-4DA7-A63C-E1AD96304A7D}" dt="2021-09-21T00:48:06.428" v="1414" actId="20577"/>
          <ac:spMkLst>
            <pc:docMk/>
            <pc:sldMk cId="248740353" sldId="266"/>
            <ac:spMk id="22" creationId="{51A3EB63-2C90-4EF4-A488-A10516C9A0DD}"/>
          </ac:spMkLst>
        </pc:spChg>
        <pc:spChg chg="mod">
          <ac:chgData name="曾瀚辉" userId="84895c83-12de-4c0c-8d37-f84ead1875eb" providerId="ADAL" clId="{722EB2F5-C736-4DA7-A63C-E1AD96304A7D}" dt="2021-09-21T00:48:05.221" v="1413" actId="20577"/>
          <ac:spMkLst>
            <pc:docMk/>
            <pc:sldMk cId="248740353" sldId="266"/>
            <ac:spMk id="24" creationId="{CE90D4BF-9045-44CA-8E53-1B8B9F78B5A9}"/>
          </ac:spMkLst>
        </pc:spChg>
        <pc:spChg chg="mod">
          <ac:chgData name="曾瀚辉" userId="84895c83-12de-4c0c-8d37-f84ead1875eb" providerId="ADAL" clId="{722EB2F5-C736-4DA7-A63C-E1AD96304A7D}" dt="2021-09-21T00:50:45.404" v="1510" actId="1076"/>
          <ac:spMkLst>
            <pc:docMk/>
            <pc:sldMk cId="248740353" sldId="266"/>
            <ac:spMk id="31" creationId="{6B0B80FD-996E-4F55-A65E-E4AC22D5C11C}"/>
          </ac:spMkLst>
        </pc:spChg>
      </pc:sldChg>
      <pc:sldChg chg="addSp delSp modSp add mod modTransition modAnim">
        <pc:chgData name="曾瀚辉" userId="84895c83-12de-4c0c-8d37-f84ead1875eb" providerId="ADAL" clId="{722EB2F5-C736-4DA7-A63C-E1AD96304A7D}" dt="2021-09-21T01:16:47.884" v="1847" actId="2711"/>
        <pc:sldMkLst>
          <pc:docMk/>
          <pc:sldMk cId="2518169200" sldId="267"/>
        </pc:sldMkLst>
        <pc:spChg chg="mod">
          <ac:chgData name="曾瀚辉" userId="84895c83-12de-4c0c-8d37-f84ead1875eb" providerId="ADAL" clId="{722EB2F5-C736-4DA7-A63C-E1AD96304A7D}" dt="2021-09-21T01:16:47.884" v="1847" actId="2711"/>
          <ac:spMkLst>
            <pc:docMk/>
            <pc:sldMk cId="2518169200" sldId="267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0:49:51.081" v="1503" actId="20577"/>
          <ac:spMkLst>
            <pc:docMk/>
            <pc:sldMk cId="2518169200" sldId="267"/>
            <ac:spMk id="3" creationId="{82060B54-DBF9-478C-A825-ECDF8604072A}"/>
          </ac:spMkLst>
        </pc:spChg>
        <pc:spChg chg="add del">
          <ac:chgData name="曾瀚辉" userId="84895c83-12de-4c0c-8d37-f84ead1875eb" providerId="ADAL" clId="{722EB2F5-C736-4DA7-A63C-E1AD96304A7D}" dt="2021-09-21T00:53:07.903" v="1528" actId="478"/>
          <ac:spMkLst>
            <pc:docMk/>
            <pc:sldMk cId="2518169200" sldId="267"/>
            <ac:spMk id="4" creationId="{CDD74105-F5CC-4418-9B97-FF64AE874DB3}"/>
          </ac:spMkLst>
        </pc:spChg>
        <pc:spChg chg="add mod">
          <ac:chgData name="曾瀚辉" userId="84895c83-12de-4c0c-8d37-f84ead1875eb" providerId="ADAL" clId="{722EB2F5-C736-4DA7-A63C-E1AD96304A7D}" dt="2021-09-21T00:57:49.859" v="1698" actId="207"/>
          <ac:spMkLst>
            <pc:docMk/>
            <pc:sldMk cId="2518169200" sldId="267"/>
            <ac:spMk id="5" creationId="{9E68CEDE-F53B-49DF-B4CD-C4E2B5A30144}"/>
          </ac:spMkLst>
        </pc:spChg>
        <pc:spChg chg="add del mod">
          <ac:chgData name="曾瀚辉" userId="84895c83-12de-4c0c-8d37-f84ead1875eb" providerId="ADAL" clId="{722EB2F5-C736-4DA7-A63C-E1AD96304A7D}" dt="2021-09-21T00:57:33.449" v="1695" actId="478"/>
          <ac:spMkLst>
            <pc:docMk/>
            <pc:sldMk cId="2518169200" sldId="267"/>
            <ac:spMk id="6" creationId="{5B786FC2-B878-4069-AD3C-46EA14BDB012}"/>
          </ac:spMkLst>
        </pc:spChg>
        <pc:spChg chg="add mod">
          <ac:chgData name="曾瀚辉" userId="84895c83-12de-4c0c-8d37-f84ead1875eb" providerId="ADAL" clId="{722EB2F5-C736-4DA7-A63C-E1AD96304A7D}" dt="2021-09-21T00:54:07.606" v="1606" actId="1076"/>
          <ac:spMkLst>
            <pc:docMk/>
            <pc:sldMk cId="2518169200" sldId="267"/>
            <ac:spMk id="11" creationId="{81189AA3-8BC9-4981-A0AC-50004CA4FEF1}"/>
          </ac:spMkLst>
        </pc:spChg>
        <pc:spChg chg="add mod">
          <ac:chgData name="曾瀚辉" userId="84895c83-12de-4c0c-8d37-f84ead1875eb" providerId="ADAL" clId="{722EB2F5-C736-4DA7-A63C-E1AD96304A7D}" dt="2021-09-21T01:16:26.955" v="1845" actId="571"/>
          <ac:spMkLst>
            <pc:docMk/>
            <pc:sldMk cId="2518169200" sldId="267"/>
            <ac:spMk id="14" creationId="{9D2B60B5-B9BF-4A87-A156-9873C4F44767}"/>
          </ac:spMkLst>
        </pc:spChg>
        <pc:spChg chg="mod">
          <ac:chgData name="曾瀚辉" userId="84895c83-12de-4c0c-8d37-f84ead1875eb" providerId="ADAL" clId="{722EB2F5-C736-4DA7-A63C-E1AD96304A7D}" dt="2021-09-21T00:50:28.989" v="1507" actId="1076"/>
          <ac:spMkLst>
            <pc:docMk/>
            <pc:sldMk cId="2518169200" sldId="267"/>
            <ac:spMk id="22" creationId="{51A3EB63-2C90-4EF4-A488-A10516C9A0DD}"/>
          </ac:spMkLst>
        </pc:spChg>
        <pc:spChg chg="mod">
          <ac:chgData name="曾瀚辉" userId="84895c83-12de-4c0c-8d37-f84ead1875eb" providerId="ADAL" clId="{722EB2F5-C736-4DA7-A63C-E1AD96304A7D}" dt="2021-09-21T00:50:12.935" v="1505" actId="20577"/>
          <ac:spMkLst>
            <pc:docMk/>
            <pc:sldMk cId="2518169200" sldId="267"/>
            <ac:spMk id="24" creationId="{CE90D4BF-9045-44CA-8E53-1B8B9F78B5A9}"/>
          </ac:spMkLst>
        </pc:spChg>
        <pc:spChg chg="mod">
          <ac:chgData name="曾瀚辉" userId="84895c83-12de-4c0c-8d37-f84ead1875eb" providerId="ADAL" clId="{722EB2F5-C736-4DA7-A63C-E1AD96304A7D}" dt="2021-09-21T00:50:28.989" v="1507" actId="1076"/>
          <ac:spMkLst>
            <pc:docMk/>
            <pc:sldMk cId="2518169200" sldId="267"/>
            <ac:spMk id="31" creationId="{6B0B80FD-996E-4F55-A65E-E4AC22D5C11C}"/>
          </ac:spMkLst>
        </pc:spChg>
      </pc:sldChg>
      <pc:sldChg chg="addSp delSp modSp new add del mod setBg modClrScheme chgLayout">
        <pc:chgData name="曾瀚辉" userId="84895c83-12de-4c0c-8d37-f84ead1875eb" providerId="ADAL" clId="{722EB2F5-C736-4DA7-A63C-E1AD96304A7D}" dt="2021-09-21T01:40:59.630" v="2270" actId="47"/>
        <pc:sldMkLst>
          <pc:docMk/>
          <pc:sldMk cId="3167638522" sldId="268"/>
        </pc:sldMkLst>
        <pc:spChg chg="del mod ord">
          <ac:chgData name="曾瀚辉" userId="84895c83-12de-4c0c-8d37-f84ead1875eb" providerId="ADAL" clId="{722EB2F5-C736-4DA7-A63C-E1AD96304A7D}" dt="2021-09-21T01:10:21.951" v="1752" actId="700"/>
          <ac:spMkLst>
            <pc:docMk/>
            <pc:sldMk cId="3167638522" sldId="268"/>
            <ac:spMk id="2" creationId="{3106CD90-38FF-470E-9629-EE99860D5603}"/>
          </ac:spMkLst>
        </pc:spChg>
        <pc:spChg chg="del mod ord">
          <ac:chgData name="曾瀚辉" userId="84895c83-12de-4c0c-8d37-f84ead1875eb" providerId="ADAL" clId="{722EB2F5-C736-4DA7-A63C-E1AD96304A7D}" dt="2021-09-21T01:10:21.951" v="1752" actId="700"/>
          <ac:spMkLst>
            <pc:docMk/>
            <pc:sldMk cId="3167638522" sldId="268"/>
            <ac:spMk id="3" creationId="{081AF3A0-6407-481B-855C-90F15426EC74}"/>
          </ac:spMkLst>
        </pc:spChg>
        <pc:spChg chg="add mod ord">
          <ac:chgData name="曾瀚辉" userId="84895c83-12de-4c0c-8d37-f84ead1875eb" providerId="ADAL" clId="{722EB2F5-C736-4DA7-A63C-E1AD96304A7D}" dt="2021-09-21T01:11:47.678" v="1779" actId="207"/>
          <ac:spMkLst>
            <pc:docMk/>
            <pc:sldMk cId="3167638522" sldId="268"/>
            <ac:spMk id="4" creationId="{DCAF8D55-A2B5-4143-AF90-68DBF3D5A85E}"/>
          </ac:spMkLst>
        </pc:spChg>
        <pc:spChg chg="add del mod ord">
          <ac:chgData name="曾瀚辉" userId="84895c83-12de-4c0c-8d37-f84ead1875eb" providerId="ADAL" clId="{722EB2F5-C736-4DA7-A63C-E1AD96304A7D}" dt="2021-09-21T01:10:38.808" v="1767" actId="478"/>
          <ac:spMkLst>
            <pc:docMk/>
            <pc:sldMk cId="3167638522" sldId="268"/>
            <ac:spMk id="5" creationId="{DDAD0510-C401-4664-8729-F87BFA89F5C7}"/>
          </ac:spMkLst>
        </pc:spChg>
      </pc:sldChg>
      <pc:sldChg chg="addSp delSp modSp new del mod modClrScheme chgLayout">
        <pc:chgData name="曾瀚辉" userId="84895c83-12de-4c0c-8d37-f84ead1875eb" providerId="ADAL" clId="{722EB2F5-C736-4DA7-A63C-E1AD96304A7D}" dt="2021-09-21T01:40:59.630" v="2270" actId="47"/>
        <pc:sldMkLst>
          <pc:docMk/>
          <pc:sldMk cId="3827120490" sldId="269"/>
        </pc:sldMkLst>
        <pc:spChg chg="del mod ord">
          <ac:chgData name="曾瀚辉" userId="84895c83-12de-4c0c-8d37-f84ead1875eb" providerId="ADAL" clId="{722EB2F5-C736-4DA7-A63C-E1AD96304A7D}" dt="2021-09-21T01:12:09.143" v="1781" actId="700"/>
          <ac:spMkLst>
            <pc:docMk/>
            <pc:sldMk cId="3827120490" sldId="269"/>
            <ac:spMk id="2" creationId="{0522D83F-6F3F-40F5-9A2F-7FC65431C211}"/>
          </ac:spMkLst>
        </pc:spChg>
        <pc:spChg chg="del mod ord">
          <ac:chgData name="曾瀚辉" userId="84895c83-12de-4c0c-8d37-f84ead1875eb" providerId="ADAL" clId="{722EB2F5-C736-4DA7-A63C-E1AD96304A7D}" dt="2021-09-21T01:12:09.143" v="1781" actId="700"/>
          <ac:spMkLst>
            <pc:docMk/>
            <pc:sldMk cId="3827120490" sldId="269"/>
            <ac:spMk id="3" creationId="{D5119646-FCB9-4134-A8BD-839B220F667F}"/>
          </ac:spMkLst>
        </pc:spChg>
        <pc:spChg chg="add mod ord">
          <ac:chgData name="曾瀚辉" userId="84895c83-12de-4c0c-8d37-f84ead1875eb" providerId="ADAL" clId="{722EB2F5-C736-4DA7-A63C-E1AD96304A7D}" dt="2021-09-21T01:12:17.723" v="1795" actId="20577"/>
          <ac:spMkLst>
            <pc:docMk/>
            <pc:sldMk cId="3827120490" sldId="269"/>
            <ac:spMk id="4" creationId="{ADCC6A6B-EA0D-41F2-9BA2-B011A0850D80}"/>
          </ac:spMkLst>
        </pc:spChg>
        <pc:spChg chg="add mod ord">
          <ac:chgData name="曾瀚辉" userId="84895c83-12de-4c0c-8d37-f84ead1875eb" providerId="ADAL" clId="{722EB2F5-C736-4DA7-A63C-E1AD96304A7D}" dt="2021-09-21T01:12:09.143" v="1781" actId="700"/>
          <ac:spMkLst>
            <pc:docMk/>
            <pc:sldMk cId="3827120490" sldId="269"/>
            <ac:spMk id="5" creationId="{047B6951-8B1D-4BE8-95F6-71723F01B940}"/>
          </ac:spMkLst>
        </pc:spChg>
      </pc:sldChg>
      <pc:sldChg chg="addSp delSp modSp add mod ord modTransition">
        <pc:chgData name="曾瀚辉" userId="84895c83-12de-4c0c-8d37-f84ead1875eb" providerId="ADAL" clId="{722EB2F5-C736-4DA7-A63C-E1AD96304A7D}" dt="2021-09-21T01:48:39.207" v="2389" actId="20577"/>
        <pc:sldMkLst>
          <pc:docMk/>
          <pc:sldMk cId="2020385869" sldId="270"/>
        </pc:sldMkLst>
        <pc:spChg chg="mod">
          <ac:chgData name="曾瀚辉" userId="84895c83-12de-4c0c-8d37-f84ead1875eb" providerId="ADAL" clId="{722EB2F5-C736-4DA7-A63C-E1AD96304A7D}" dt="2021-09-21T01:30:11.825" v="2068" actId="20577"/>
          <ac:spMkLst>
            <pc:docMk/>
            <pc:sldMk cId="2020385869" sldId="270"/>
            <ac:spMk id="3" creationId="{82060B54-DBF9-478C-A825-ECDF8604072A}"/>
          </ac:spMkLst>
        </pc:spChg>
        <pc:spChg chg="add mod">
          <ac:chgData name="曾瀚辉" userId="84895c83-12de-4c0c-8d37-f84ead1875eb" providerId="ADAL" clId="{722EB2F5-C736-4DA7-A63C-E1AD96304A7D}" dt="2021-09-21T01:30:15.369" v="2069" actId="20577"/>
          <ac:spMkLst>
            <pc:docMk/>
            <pc:sldMk cId="2020385869" sldId="270"/>
            <ac:spMk id="4" creationId="{0A4C8624-B69F-425D-ACEF-0A20D34501A3}"/>
          </ac:spMkLst>
        </pc:spChg>
        <pc:spChg chg="add mod">
          <ac:chgData name="曾瀚辉" userId="84895c83-12de-4c0c-8d37-f84ead1875eb" providerId="ADAL" clId="{722EB2F5-C736-4DA7-A63C-E1AD96304A7D}" dt="2021-09-21T01:48:11.973" v="2379" actId="20577"/>
          <ac:spMkLst>
            <pc:docMk/>
            <pc:sldMk cId="2020385869" sldId="270"/>
            <ac:spMk id="5" creationId="{D25B0CC5-359E-4315-A2A7-1A01DE9B72FC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0" creationId="{71C28812-3C96-40F6-985D-108FCBA75624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1" creationId="{75BE6611-F562-4E7B-BB98-1EE9B1F2D851}"/>
          </ac:spMkLst>
        </pc:spChg>
        <pc:spChg chg="add mod">
          <ac:chgData name="曾瀚辉" userId="84895c83-12de-4c0c-8d37-f84ead1875eb" providerId="ADAL" clId="{722EB2F5-C736-4DA7-A63C-E1AD96304A7D}" dt="2021-09-21T01:17:56.418" v="1859" actId="571"/>
          <ac:spMkLst>
            <pc:docMk/>
            <pc:sldMk cId="2020385869" sldId="270"/>
            <ac:spMk id="12" creationId="{B85302C1-FED5-45AA-9039-A02EEB16BDF9}"/>
          </ac:spMkLst>
        </pc:spChg>
        <pc:spChg chg="add mod">
          <ac:chgData name="曾瀚辉" userId="84895c83-12de-4c0c-8d37-f84ead1875eb" providerId="ADAL" clId="{722EB2F5-C736-4DA7-A63C-E1AD96304A7D}" dt="2021-09-21T01:17:56.418" v="1859" actId="571"/>
          <ac:spMkLst>
            <pc:docMk/>
            <pc:sldMk cId="2020385869" sldId="270"/>
            <ac:spMk id="13" creationId="{7A0450C4-169E-4325-9041-FF9B1E14C8D9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4" creationId="{75EDEEFD-69E3-443D-BFD6-A2CC1B0A74E3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5" creationId="{BE343DE3-BB15-48A5-9BE7-561BD55A46EE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6" creationId="{A5E534AC-1A26-4670-8F30-8FC85FF4F9CD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17" creationId="{063E6F26-B12C-47FA-BD91-B9DCC47EB407}"/>
          </ac:spMkLst>
        </pc:spChg>
        <pc:spChg chg="add mod">
          <ac:chgData name="曾瀚辉" userId="84895c83-12de-4c0c-8d37-f84ead1875eb" providerId="ADAL" clId="{722EB2F5-C736-4DA7-A63C-E1AD96304A7D}" dt="2021-09-21T01:18:20.967" v="1863" actId="571"/>
          <ac:spMkLst>
            <pc:docMk/>
            <pc:sldMk cId="2020385869" sldId="270"/>
            <ac:spMk id="18" creationId="{C6318768-CAE9-40E5-AE64-D6E15901E8B4}"/>
          </ac:spMkLst>
        </pc:spChg>
        <pc:spChg chg="add mod">
          <ac:chgData name="曾瀚辉" userId="84895c83-12de-4c0c-8d37-f84ead1875eb" providerId="ADAL" clId="{722EB2F5-C736-4DA7-A63C-E1AD96304A7D}" dt="2021-09-21T01:18:20.967" v="1863" actId="571"/>
          <ac:spMkLst>
            <pc:docMk/>
            <pc:sldMk cId="2020385869" sldId="270"/>
            <ac:spMk id="19" creationId="{E891779C-E530-4BC1-9766-F69C91F0FE73}"/>
          </ac:spMkLst>
        </pc:spChg>
        <pc:spChg chg="add mod">
          <ac:chgData name="曾瀚辉" userId="84895c83-12de-4c0c-8d37-f84ead1875eb" providerId="ADAL" clId="{722EB2F5-C736-4DA7-A63C-E1AD96304A7D}" dt="2021-09-21T01:18:20.967" v="1863" actId="571"/>
          <ac:spMkLst>
            <pc:docMk/>
            <pc:sldMk cId="2020385869" sldId="270"/>
            <ac:spMk id="20" creationId="{EFD5D3FE-EB26-4A74-819D-EDB28CF934DC}"/>
          </ac:spMkLst>
        </pc:spChg>
        <pc:spChg chg="add mod">
          <ac:chgData name="曾瀚辉" userId="84895c83-12de-4c0c-8d37-f84ead1875eb" providerId="ADAL" clId="{722EB2F5-C736-4DA7-A63C-E1AD96304A7D}" dt="2021-09-21T01:18:20.967" v="1863" actId="571"/>
          <ac:spMkLst>
            <pc:docMk/>
            <pc:sldMk cId="2020385869" sldId="270"/>
            <ac:spMk id="21" creationId="{06F51773-114C-48E2-B76B-40FAADEBDE8A}"/>
          </ac:spMkLst>
        </pc:spChg>
        <pc:spChg chg="del">
          <ac:chgData name="曾瀚辉" userId="84895c83-12de-4c0c-8d37-f84ead1875eb" providerId="ADAL" clId="{722EB2F5-C736-4DA7-A63C-E1AD96304A7D}" dt="2021-09-21T01:18:37.671" v="1865" actId="478"/>
          <ac:spMkLst>
            <pc:docMk/>
            <pc:sldMk cId="2020385869" sldId="270"/>
            <ac:spMk id="22" creationId="{FAF23CD6-19DD-4289-927C-C149F61A226A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3" creationId="{582E8404-AFBE-48BC-AFFB-033C91489ABF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4" creationId="{2598B1AC-622A-4495-838F-E7CB37B6FB22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5" creationId="{AB769EC4-F4D6-4C5A-A647-914D1C564AC8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6" creationId="{2293C57A-151B-4159-AE2A-A6B7E247BA81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7" creationId="{55C6F720-CEFF-46AD-B116-E24F86FD1256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8" creationId="{E0413339-E9A0-496E-B506-7CB386D86A67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29" creationId="{90F5D6F9-2A35-4694-8528-21D4C46D84A6}"/>
          </ac:spMkLst>
        </pc:spChg>
        <pc:spChg chg="add 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30" creationId="{B410DE69-913A-451C-8764-39BC7C99E4AE}"/>
          </ac:spMkLst>
        </pc:spChg>
        <pc:spChg chg="add mod">
          <ac:chgData name="曾瀚辉" userId="84895c83-12de-4c0c-8d37-f84ead1875eb" providerId="ADAL" clId="{722EB2F5-C736-4DA7-A63C-E1AD96304A7D}" dt="2021-09-21T01:30:16.602" v="2070" actId="20577"/>
          <ac:spMkLst>
            <pc:docMk/>
            <pc:sldMk cId="2020385869" sldId="270"/>
            <ac:spMk id="31" creationId="{3FF38DBD-B18E-42F0-B880-92763DC9447A}"/>
          </ac:spMkLst>
        </pc:spChg>
        <pc:spChg chg="add mod">
          <ac:chgData name="曾瀚辉" userId="84895c83-12de-4c0c-8d37-f84ead1875eb" providerId="ADAL" clId="{722EB2F5-C736-4DA7-A63C-E1AD96304A7D}" dt="2021-09-21T01:30:17.545" v="2071" actId="20577"/>
          <ac:spMkLst>
            <pc:docMk/>
            <pc:sldMk cId="2020385869" sldId="270"/>
            <ac:spMk id="32" creationId="{958ACBA8-89B1-4D92-A04D-A62D247DDEF5}"/>
          </ac:spMkLst>
        </pc:spChg>
        <pc:spChg chg="add mod">
          <ac:chgData name="曾瀚辉" userId="84895c83-12de-4c0c-8d37-f84ead1875eb" providerId="ADAL" clId="{722EB2F5-C736-4DA7-A63C-E1AD96304A7D}" dt="2021-09-21T01:30:18.442" v="2072" actId="20577"/>
          <ac:spMkLst>
            <pc:docMk/>
            <pc:sldMk cId="2020385869" sldId="270"/>
            <ac:spMk id="33" creationId="{6846E26C-CA7B-44EF-AC7E-1612D00F8A58}"/>
          </ac:spMkLst>
        </pc:spChg>
        <pc:spChg chg="add mod">
          <ac:chgData name="曾瀚辉" userId="84895c83-12de-4c0c-8d37-f84ead1875eb" providerId="ADAL" clId="{722EB2F5-C736-4DA7-A63C-E1AD96304A7D}" dt="2021-09-21T01:30:19.542" v="2073" actId="20577"/>
          <ac:spMkLst>
            <pc:docMk/>
            <pc:sldMk cId="2020385869" sldId="270"/>
            <ac:spMk id="34" creationId="{8BDFF295-B5AB-4F78-B898-8AA76CB427CF}"/>
          </ac:spMkLst>
        </pc:spChg>
        <pc:spChg chg="add mod topLvl">
          <ac:chgData name="曾瀚辉" userId="84895c83-12de-4c0c-8d37-f84ead1875eb" providerId="ADAL" clId="{722EB2F5-C736-4DA7-A63C-E1AD96304A7D}" dt="2021-09-21T01:30:22.079" v="2074" actId="20577"/>
          <ac:spMkLst>
            <pc:docMk/>
            <pc:sldMk cId="2020385869" sldId="270"/>
            <ac:spMk id="35" creationId="{D1D1D329-E99C-4635-94DD-EF0BDC8AC30F}"/>
          </ac:spMkLst>
        </pc:spChg>
        <pc:spChg chg="add mod topLvl">
          <ac:chgData name="曾瀚辉" userId="84895c83-12de-4c0c-8d37-f84ead1875eb" providerId="ADAL" clId="{722EB2F5-C736-4DA7-A63C-E1AD96304A7D}" dt="2021-09-21T01:30:23.309" v="2075" actId="20577"/>
          <ac:spMkLst>
            <pc:docMk/>
            <pc:sldMk cId="2020385869" sldId="270"/>
            <ac:spMk id="36" creationId="{F47E2FE3-8EF1-4653-9F9B-74226ADDA089}"/>
          </ac:spMkLst>
        </pc:spChg>
        <pc:spChg chg="add mod topLvl">
          <ac:chgData name="曾瀚辉" userId="84895c83-12de-4c0c-8d37-f84ead1875eb" providerId="ADAL" clId="{722EB2F5-C736-4DA7-A63C-E1AD96304A7D}" dt="2021-09-21T01:30:24.477" v="2076" actId="20577"/>
          <ac:spMkLst>
            <pc:docMk/>
            <pc:sldMk cId="2020385869" sldId="270"/>
            <ac:spMk id="37" creationId="{50DA3F00-DE92-4F6B-8E03-486808885806}"/>
          </ac:spMkLst>
        </pc:spChg>
        <pc:spChg chg="add mod topLvl">
          <ac:chgData name="曾瀚辉" userId="84895c83-12de-4c0c-8d37-f84ead1875eb" providerId="ADAL" clId="{722EB2F5-C736-4DA7-A63C-E1AD96304A7D}" dt="2021-09-21T01:30:25.689" v="2077" actId="20577"/>
          <ac:spMkLst>
            <pc:docMk/>
            <pc:sldMk cId="2020385869" sldId="270"/>
            <ac:spMk id="38" creationId="{18A80AFE-AD50-43D8-8AD1-5D9C6C933CB1}"/>
          </ac:spMkLst>
        </pc:spChg>
        <pc:spChg chg="add mod topLvl">
          <ac:chgData name="曾瀚辉" userId="84895c83-12de-4c0c-8d37-f84ead1875eb" providerId="ADAL" clId="{722EB2F5-C736-4DA7-A63C-E1AD96304A7D}" dt="2021-09-21T01:30:26.801" v="2078" actId="20577"/>
          <ac:spMkLst>
            <pc:docMk/>
            <pc:sldMk cId="2020385869" sldId="270"/>
            <ac:spMk id="39" creationId="{758A90A7-94D2-4559-A693-A69BD753C9D6}"/>
          </ac:spMkLst>
        </pc:spChg>
        <pc:spChg chg="add mod">
          <ac:chgData name="曾瀚辉" userId="84895c83-12de-4c0c-8d37-f84ead1875eb" providerId="ADAL" clId="{722EB2F5-C736-4DA7-A63C-E1AD96304A7D}" dt="2021-09-21T01:48:39.207" v="2389" actId="20577"/>
          <ac:spMkLst>
            <pc:docMk/>
            <pc:sldMk cId="2020385869" sldId="270"/>
            <ac:spMk id="40" creationId="{93757480-F811-464D-9FF0-CAB8D6496A7B}"/>
          </ac:spMkLst>
        </pc:spChg>
        <pc:spChg chg="del">
          <ac:chgData name="曾瀚辉" userId="84895c83-12de-4c0c-8d37-f84ead1875eb" providerId="ADAL" clId="{722EB2F5-C736-4DA7-A63C-E1AD96304A7D}" dt="2021-09-21T01:17:48.326" v="1855" actId="478"/>
          <ac:spMkLst>
            <pc:docMk/>
            <pc:sldMk cId="2020385869" sldId="270"/>
            <ac:spMk id="54" creationId="{4FB7B5A7-8E39-468F-85C1-DE40262AEC3B}"/>
          </ac:spMkLst>
        </pc:spChg>
        <pc:spChg chg="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56" creationId="{96E02D37-C3F4-4C64-B01C-9B2E18F844F9}"/>
          </ac:spMkLst>
        </pc:spChg>
        <pc:spChg chg="del">
          <ac:chgData name="曾瀚辉" userId="84895c83-12de-4c0c-8d37-f84ead1875eb" providerId="ADAL" clId="{722EB2F5-C736-4DA7-A63C-E1AD96304A7D}" dt="2021-09-21T01:17:59.678" v="1860" actId="478"/>
          <ac:spMkLst>
            <pc:docMk/>
            <pc:sldMk cId="2020385869" sldId="270"/>
            <ac:spMk id="58" creationId="{62EC25B8-1CC2-4CF4-8644-88AFB4FF22FB}"/>
          </ac:spMkLst>
        </pc:spChg>
        <pc:spChg chg="del">
          <ac:chgData name="曾瀚辉" userId="84895c83-12de-4c0c-8d37-f84ead1875eb" providerId="ADAL" clId="{722EB2F5-C736-4DA7-A63C-E1AD96304A7D}" dt="2021-09-21T01:17:47.838" v="1854" actId="478"/>
          <ac:spMkLst>
            <pc:docMk/>
            <pc:sldMk cId="2020385869" sldId="270"/>
            <ac:spMk id="60" creationId="{9D980FDD-C225-4162-A290-97DC6AE5E0B4}"/>
          </ac:spMkLst>
        </pc:spChg>
        <pc:spChg chg="mod">
          <ac:chgData name="曾瀚辉" userId="84895c83-12de-4c0c-8d37-f84ead1875eb" providerId="ADAL" clId="{722EB2F5-C736-4DA7-A63C-E1AD96304A7D}" dt="2021-09-21T01:28:36.361" v="2056" actId="208"/>
          <ac:spMkLst>
            <pc:docMk/>
            <pc:sldMk cId="2020385869" sldId="270"/>
            <ac:spMk id="68" creationId="{D6D96112-CA22-443E-8CAC-76B29A526E99}"/>
          </ac:spMkLst>
        </pc:spChg>
        <pc:grpChg chg="add del mod">
          <ac:chgData name="曾瀚辉" userId="84895c83-12de-4c0c-8d37-f84ead1875eb" providerId="ADAL" clId="{722EB2F5-C736-4DA7-A63C-E1AD96304A7D}" dt="2021-09-21T01:23:44.876" v="1959" actId="165"/>
          <ac:grpSpMkLst>
            <pc:docMk/>
            <pc:sldMk cId="2020385869" sldId="270"/>
            <ac:grpSpMk id="5" creationId="{6165B71B-3255-4A01-B146-CBAAC61E248E}"/>
          </ac:grpSpMkLst>
        </pc:grpChg>
        <pc:grpChg chg="add mod">
          <ac:chgData name="曾瀚辉" userId="84895c83-12de-4c0c-8d37-f84ead1875eb" providerId="ADAL" clId="{722EB2F5-C736-4DA7-A63C-E1AD96304A7D}" dt="2021-09-21T01:24:42.305" v="1993" actId="1036"/>
          <ac:grpSpMkLst>
            <pc:docMk/>
            <pc:sldMk cId="2020385869" sldId="270"/>
            <ac:grpSpMk id="6" creationId="{63210B81-83F1-4180-BD86-7EF98A95F765}"/>
          </ac:grpSpMkLst>
        </pc:grpChg>
        <pc:grpChg chg="add mod">
          <ac:chgData name="曾瀚辉" userId="84895c83-12de-4c0c-8d37-f84ead1875eb" providerId="ADAL" clId="{722EB2F5-C736-4DA7-A63C-E1AD96304A7D}" dt="2021-09-21T01:24:02.778" v="1962" actId="164"/>
          <ac:grpSpMkLst>
            <pc:docMk/>
            <pc:sldMk cId="2020385869" sldId="270"/>
            <ac:grpSpMk id="7" creationId="{D14F077E-F5B7-4991-B421-5F632E00E6EA}"/>
          </ac:grpSpMkLst>
        </pc:grpChg>
      </pc:sldChg>
      <pc:sldChg chg="addSp modSp add mod modTransition modAnim">
        <pc:chgData name="曾瀚辉" userId="84895c83-12de-4c0c-8d37-f84ead1875eb" providerId="ADAL" clId="{722EB2F5-C736-4DA7-A63C-E1AD96304A7D}" dt="2021-09-21T01:48:55.127" v="2395"/>
        <pc:sldMkLst>
          <pc:docMk/>
          <pc:sldMk cId="1905872526" sldId="271"/>
        </pc:sldMkLst>
        <pc:spChg chg="mod">
          <ac:chgData name="曾瀚辉" userId="84895c83-12de-4c0c-8d37-f84ead1875eb" providerId="ADAL" clId="{722EB2F5-C736-4DA7-A63C-E1AD96304A7D}" dt="2021-09-21T01:42:27.783" v="2297" actId="20577"/>
          <ac:spMkLst>
            <pc:docMk/>
            <pc:sldMk cId="1905872526" sldId="271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1:25:06.507" v="1995" actId="14100"/>
          <ac:spMkLst>
            <pc:docMk/>
            <pc:sldMk cId="1905872526" sldId="271"/>
            <ac:spMk id="3" creationId="{82060B54-DBF9-478C-A825-ECDF8604072A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4" creationId="{0A4C8624-B69F-425D-ACEF-0A20D34501A3}"/>
          </ac:spMkLst>
        </pc:spChg>
        <pc:spChg chg="add mod">
          <ac:chgData name="曾瀚辉" userId="84895c83-12de-4c0c-8d37-f84ead1875eb" providerId="ADAL" clId="{722EB2F5-C736-4DA7-A63C-E1AD96304A7D}" dt="2021-09-21T01:31:53.968" v="2097" actId="20577"/>
          <ac:spMkLst>
            <pc:docMk/>
            <pc:sldMk cId="1905872526" sldId="271"/>
            <ac:spMk id="5" creationId="{CECBB7D8-628C-45A5-AA08-21704597484A}"/>
          </ac:spMkLst>
        </pc:spChg>
        <pc:spChg chg="add mod ord">
          <ac:chgData name="曾瀚辉" userId="84895c83-12de-4c0c-8d37-f84ead1875eb" providerId="ADAL" clId="{722EB2F5-C736-4DA7-A63C-E1AD96304A7D}" dt="2021-09-21T01:29:12.228" v="2059" actId="207"/>
          <ac:spMkLst>
            <pc:docMk/>
            <pc:sldMk cId="1905872526" sldId="271"/>
            <ac:spMk id="8" creationId="{7E91C7E4-F08E-4671-9ADE-377EB89C703C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0" creationId="{71C28812-3C96-40F6-985D-108FCBA75624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1" creationId="{75BE6611-F562-4E7B-BB98-1EE9B1F2D851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4" creationId="{75EDEEFD-69E3-443D-BFD6-A2CC1B0A74E3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5" creationId="{BE343DE3-BB15-48A5-9BE7-561BD55A46EE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6" creationId="{A5E534AC-1A26-4670-8F30-8FC85FF4F9CD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17" creationId="{063E6F26-B12C-47FA-BD91-B9DCC47EB407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3" creationId="{582E8404-AFBE-48BC-AFFB-033C91489ABF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4" creationId="{2598B1AC-622A-4495-838F-E7CB37B6FB22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5" creationId="{AB769EC4-F4D6-4C5A-A647-914D1C564AC8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6" creationId="{2293C57A-151B-4159-AE2A-A6B7E247BA81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7" creationId="{55C6F720-CEFF-46AD-B116-E24F86FD1256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8" creationId="{E0413339-E9A0-496E-B506-7CB386D86A67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29" creationId="{90F5D6F9-2A35-4694-8528-21D4C46D84A6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30" creationId="{B410DE69-913A-451C-8764-39BC7C99E4AE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1" creationId="{3FF38DBD-B18E-42F0-B880-92763DC9447A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2" creationId="{958ACBA8-89B1-4D92-A04D-A62D247DDEF5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3" creationId="{6846E26C-CA7B-44EF-AC7E-1612D00F8A58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4" creationId="{8BDFF295-B5AB-4F78-B898-8AA76CB427CF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5" creationId="{D1D1D329-E99C-4635-94DD-EF0BDC8AC30F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6" creationId="{F47E2FE3-8EF1-4653-9F9B-74226ADDA089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7" creationId="{50DA3F00-DE92-4F6B-8E03-486808885806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8" creationId="{18A80AFE-AD50-43D8-8AD1-5D9C6C933CB1}"/>
          </ac:spMkLst>
        </pc:spChg>
        <pc:spChg chg="mod">
          <ac:chgData name="曾瀚辉" userId="84895c83-12de-4c0c-8d37-f84ead1875eb" providerId="ADAL" clId="{722EB2F5-C736-4DA7-A63C-E1AD96304A7D}" dt="2021-09-21T01:28:42.593" v="2057" actId="207"/>
          <ac:spMkLst>
            <pc:docMk/>
            <pc:sldMk cId="1905872526" sldId="271"/>
            <ac:spMk id="39" creationId="{758A90A7-94D2-4559-A693-A69BD753C9D6}"/>
          </ac:spMkLst>
        </pc:spChg>
        <pc:spChg chg="add mod">
          <ac:chgData name="曾瀚辉" userId="84895c83-12de-4c0c-8d37-f84ead1875eb" providerId="ADAL" clId="{722EB2F5-C736-4DA7-A63C-E1AD96304A7D}" dt="2021-09-21T01:48:55.127" v="2395"/>
          <ac:spMkLst>
            <pc:docMk/>
            <pc:sldMk cId="1905872526" sldId="271"/>
            <ac:spMk id="42" creationId="{4D3B60AD-99F1-4E0A-A151-195E41D8A364}"/>
          </ac:spMkLst>
        </pc:spChg>
        <pc:spChg chg="add mod">
          <ac:chgData name="曾瀚辉" userId="84895c83-12de-4c0c-8d37-f84ead1875eb" providerId="ADAL" clId="{722EB2F5-C736-4DA7-A63C-E1AD96304A7D}" dt="2021-09-21T01:48:55.127" v="2395"/>
          <ac:spMkLst>
            <pc:docMk/>
            <pc:sldMk cId="1905872526" sldId="271"/>
            <ac:spMk id="43" creationId="{25ABE2AA-D192-46A5-A0B5-FBD77CF78C14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56" creationId="{96E02D37-C3F4-4C64-B01C-9B2E18F844F9}"/>
          </ac:spMkLst>
        </pc:spChg>
        <pc:spChg chg="mod">
          <ac:chgData name="曾瀚辉" userId="84895c83-12de-4c0c-8d37-f84ead1875eb" providerId="ADAL" clId="{722EB2F5-C736-4DA7-A63C-E1AD96304A7D}" dt="2021-09-21T01:28:54.851" v="2058" actId="208"/>
          <ac:spMkLst>
            <pc:docMk/>
            <pc:sldMk cId="1905872526" sldId="271"/>
            <ac:spMk id="68" creationId="{D6D96112-CA22-443E-8CAC-76B29A526E99}"/>
          </ac:spMkLst>
        </pc:spChg>
        <pc:cxnChg chg="add mod">
          <ac:chgData name="曾瀚辉" userId="84895c83-12de-4c0c-8d37-f84ead1875eb" providerId="ADAL" clId="{722EB2F5-C736-4DA7-A63C-E1AD96304A7D}" dt="2021-09-21T01:38:05.938" v="2257"/>
          <ac:cxnSpMkLst>
            <pc:docMk/>
            <pc:sldMk cId="1905872526" sldId="271"/>
            <ac:cxnSpMk id="40" creationId="{8EE7AA83-501B-414F-8982-1FEB822713F3}"/>
          </ac:cxnSpMkLst>
        </pc:cxnChg>
        <pc:cxnChg chg="add mod">
          <ac:chgData name="曾瀚辉" userId="84895c83-12de-4c0c-8d37-f84ead1875eb" providerId="ADAL" clId="{722EB2F5-C736-4DA7-A63C-E1AD96304A7D}" dt="2021-09-21T01:38:14.543" v="2258"/>
          <ac:cxnSpMkLst>
            <pc:docMk/>
            <pc:sldMk cId="1905872526" sldId="271"/>
            <ac:cxnSpMk id="41" creationId="{52ECB55D-8A8C-4057-9FF7-A509D104F990}"/>
          </ac:cxnSpMkLst>
        </pc:cxnChg>
      </pc:sldChg>
      <pc:sldChg chg="addSp modSp add modTransition">
        <pc:chgData name="曾瀚辉" userId="84895c83-12de-4c0c-8d37-f84ead1875eb" providerId="ADAL" clId="{722EB2F5-C736-4DA7-A63C-E1AD96304A7D}" dt="2021-09-21T01:48:53.677" v="2393"/>
        <pc:sldMkLst>
          <pc:docMk/>
          <pc:sldMk cId="1615703688" sldId="272"/>
        </pc:sldMkLst>
        <pc:spChg chg="add mod">
          <ac:chgData name="曾瀚辉" userId="84895c83-12de-4c0c-8d37-f84ead1875eb" providerId="ADAL" clId="{722EB2F5-C736-4DA7-A63C-E1AD96304A7D}" dt="2021-09-21T01:48:53.677" v="2393"/>
          <ac:spMkLst>
            <pc:docMk/>
            <pc:sldMk cId="1615703688" sldId="272"/>
            <ac:spMk id="40" creationId="{7D82FBC0-E2D4-428F-8CD3-706CCF7E1E1B}"/>
          </ac:spMkLst>
        </pc:spChg>
        <pc:spChg chg="add mod">
          <ac:chgData name="曾瀚辉" userId="84895c83-12de-4c0c-8d37-f84ead1875eb" providerId="ADAL" clId="{722EB2F5-C736-4DA7-A63C-E1AD96304A7D}" dt="2021-09-21T01:48:53.677" v="2393"/>
          <ac:spMkLst>
            <pc:docMk/>
            <pc:sldMk cId="1615703688" sldId="272"/>
            <ac:spMk id="41" creationId="{6A198F4C-B5F4-4B78-81F7-707DC4706828}"/>
          </ac:spMkLst>
        </pc:spChg>
      </pc:sldChg>
      <pc:sldChg chg="addSp delSp modSp add mod ord modTransition">
        <pc:chgData name="曾瀚辉" userId="84895c83-12de-4c0c-8d37-f84ead1875eb" providerId="ADAL" clId="{722EB2F5-C736-4DA7-A63C-E1AD96304A7D}" dt="2021-09-21T01:48:54.358" v="2394"/>
        <pc:sldMkLst>
          <pc:docMk/>
          <pc:sldMk cId="274976685" sldId="273"/>
        </pc:sldMkLst>
        <pc:spChg chg="mod">
          <ac:chgData name="曾瀚辉" userId="84895c83-12de-4c0c-8d37-f84ead1875eb" providerId="ADAL" clId="{722EB2F5-C736-4DA7-A63C-E1AD96304A7D}" dt="2021-09-21T01:37:59.631" v="2256" actId="20577"/>
          <ac:spMkLst>
            <pc:docMk/>
            <pc:sldMk cId="274976685" sldId="273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1:32:29.422" v="2099" actId="20577"/>
          <ac:spMkLst>
            <pc:docMk/>
            <pc:sldMk cId="274976685" sldId="273"/>
            <ac:spMk id="5" creationId="{CECBB7D8-628C-45A5-AA08-21704597484A}"/>
          </ac:spMkLst>
        </pc:spChg>
        <pc:spChg chg="del">
          <ac:chgData name="曾瀚辉" userId="84895c83-12de-4c0c-8d37-f84ead1875eb" providerId="ADAL" clId="{722EB2F5-C736-4DA7-A63C-E1AD96304A7D}" dt="2021-09-21T01:37:56.339" v="2251" actId="478"/>
          <ac:spMkLst>
            <pc:docMk/>
            <pc:sldMk cId="274976685" sldId="273"/>
            <ac:spMk id="8" creationId="{7E91C7E4-F08E-4671-9ADE-377EB89C703C}"/>
          </ac:spMkLst>
        </pc:spChg>
        <pc:spChg chg="add mod">
          <ac:chgData name="曾瀚辉" userId="84895c83-12de-4c0c-8d37-f84ead1875eb" providerId="ADAL" clId="{722EB2F5-C736-4DA7-A63C-E1AD96304A7D}" dt="2021-09-21T01:48:54.358" v="2394"/>
          <ac:spMkLst>
            <pc:docMk/>
            <pc:sldMk cId="274976685" sldId="273"/>
            <ac:spMk id="41" creationId="{71B24A87-FB91-45C3-93F1-D94C714E914D}"/>
          </ac:spMkLst>
        </pc:spChg>
        <pc:spChg chg="add mod">
          <ac:chgData name="曾瀚辉" userId="84895c83-12de-4c0c-8d37-f84ead1875eb" providerId="ADAL" clId="{722EB2F5-C736-4DA7-A63C-E1AD96304A7D}" dt="2021-09-21T01:48:54.358" v="2394"/>
          <ac:spMkLst>
            <pc:docMk/>
            <pc:sldMk cId="274976685" sldId="273"/>
            <ac:spMk id="42" creationId="{FDAAE165-B338-4D4D-84C9-4D65BADD4076}"/>
          </ac:spMkLst>
        </pc:spChg>
        <pc:cxnChg chg="add mod">
          <ac:chgData name="曾瀚辉" userId="84895c83-12de-4c0c-8d37-f84ead1875eb" providerId="ADAL" clId="{722EB2F5-C736-4DA7-A63C-E1AD96304A7D}" dt="2021-09-21T01:38:17.952" v="2259"/>
          <ac:cxnSpMkLst>
            <pc:docMk/>
            <pc:sldMk cId="274976685" sldId="273"/>
            <ac:cxnSpMk id="40" creationId="{F77EF024-FC37-46DF-934A-8A828D05BA93}"/>
          </ac:cxnSpMkLst>
        </pc:cxnChg>
      </pc:sldChg>
      <pc:sldChg chg="addSp delSp modSp add mod modTransition">
        <pc:chgData name="曾瀚辉" userId="84895c83-12de-4c0c-8d37-f84ead1875eb" providerId="ADAL" clId="{722EB2F5-C736-4DA7-A63C-E1AD96304A7D}" dt="2021-09-21T01:48:49.046" v="2390"/>
        <pc:sldMkLst>
          <pc:docMk/>
          <pc:sldMk cId="2241945955" sldId="274"/>
        </pc:sldMkLst>
        <pc:spChg chg="mod">
          <ac:chgData name="曾瀚辉" userId="84895c83-12de-4c0c-8d37-f84ead1875eb" providerId="ADAL" clId="{722EB2F5-C736-4DA7-A63C-E1AD96304A7D}" dt="2021-09-21T01:36:38.659" v="2235" actId="20577"/>
          <ac:spMkLst>
            <pc:docMk/>
            <pc:sldMk cId="2241945955" sldId="274"/>
            <ac:spMk id="2" creationId="{CD560D3F-686F-4309-B1EE-2A6F9AD0ED54}"/>
          </ac:spMkLst>
        </pc:spChg>
        <pc:spChg chg="add del mod ord">
          <ac:chgData name="曾瀚辉" userId="84895c83-12de-4c0c-8d37-f84ead1875eb" providerId="ADAL" clId="{722EB2F5-C736-4DA7-A63C-E1AD96304A7D}" dt="2021-09-21T01:34:52.309" v="2146" actId="478"/>
          <ac:spMkLst>
            <pc:docMk/>
            <pc:sldMk cId="2241945955" sldId="274"/>
            <ac:spMk id="40" creationId="{75652067-A3A1-492D-A7CF-A25666CF87F1}"/>
          </ac:spMkLst>
        </pc:spChg>
        <pc:spChg chg="add mod">
          <ac:chgData name="曾瀚辉" userId="84895c83-12de-4c0c-8d37-f84ead1875eb" providerId="ADAL" clId="{722EB2F5-C736-4DA7-A63C-E1AD96304A7D}" dt="2021-09-21T01:48:49.046" v="2390"/>
          <ac:spMkLst>
            <pc:docMk/>
            <pc:sldMk cId="2241945955" sldId="274"/>
            <ac:spMk id="40" creationId="{D1BCBB23-52CB-4CB6-810B-D3E37288ECDE}"/>
          </ac:spMkLst>
        </pc:spChg>
        <pc:spChg chg="add mod">
          <ac:chgData name="曾瀚辉" userId="84895c83-12de-4c0c-8d37-f84ead1875eb" providerId="ADAL" clId="{722EB2F5-C736-4DA7-A63C-E1AD96304A7D}" dt="2021-09-21T01:33:33.862" v="2114" actId="20577"/>
          <ac:spMkLst>
            <pc:docMk/>
            <pc:sldMk cId="2241945955" sldId="274"/>
            <ac:spMk id="41" creationId="{6D27EC21-61F6-466E-B882-C91B925780BB}"/>
          </ac:spMkLst>
        </pc:spChg>
        <pc:spChg chg="add mod">
          <ac:chgData name="曾瀚辉" userId="84895c83-12de-4c0c-8d37-f84ead1875eb" providerId="ADAL" clId="{722EB2F5-C736-4DA7-A63C-E1AD96304A7D}" dt="2021-09-21T01:48:49.046" v="2390"/>
          <ac:spMkLst>
            <pc:docMk/>
            <pc:sldMk cId="2241945955" sldId="274"/>
            <ac:spMk id="42" creationId="{2A767062-8E56-469C-A271-4EA94B02C069}"/>
          </ac:spMkLst>
        </pc:spChg>
        <pc:cxnChg chg="add mod">
          <ac:chgData name="曾瀚辉" userId="84895c83-12de-4c0c-8d37-f84ead1875eb" providerId="ADAL" clId="{722EB2F5-C736-4DA7-A63C-E1AD96304A7D}" dt="2021-09-21T01:35:41.372" v="2184" actId="1037"/>
          <ac:cxnSpMkLst>
            <pc:docMk/>
            <pc:sldMk cId="2241945955" sldId="274"/>
            <ac:cxnSpMk id="8" creationId="{09E3C28E-ED1A-4086-801F-3605AA1260C1}"/>
          </ac:cxnSpMkLst>
        </pc:cxnChg>
        <pc:cxnChg chg="add del mod">
          <ac:chgData name="曾瀚辉" userId="84895c83-12de-4c0c-8d37-f84ead1875eb" providerId="ADAL" clId="{722EB2F5-C736-4DA7-A63C-E1AD96304A7D}" dt="2021-09-21T01:36:42.967" v="2236" actId="478"/>
          <ac:cxnSpMkLst>
            <pc:docMk/>
            <pc:sldMk cId="2241945955" sldId="274"/>
            <ac:cxnSpMk id="42" creationId="{EFE2AFE4-F3C2-4DEB-9A2A-F26D1232FA15}"/>
          </ac:cxnSpMkLst>
        </pc:cxnChg>
        <pc:cxnChg chg="add del mod">
          <ac:chgData name="曾瀚辉" userId="84895c83-12de-4c0c-8d37-f84ead1875eb" providerId="ADAL" clId="{722EB2F5-C736-4DA7-A63C-E1AD96304A7D}" dt="2021-09-21T01:36:57.949" v="2239" actId="21"/>
          <ac:cxnSpMkLst>
            <pc:docMk/>
            <pc:sldMk cId="2241945955" sldId="274"/>
            <ac:cxnSpMk id="43" creationId="{1D49E9F8-DF46-4186-AFD5-E34CBCCF9634}"/>
          </ac:cxnSpMkLst>
        </pc:cxnChg>
      </pc:sldChg>
      <pc:sldChg chg="add del">
        <pc:chgData name="曾瀚辉" userId="84895c83-12de-4c0c-8d37-f84ead1875eb" providerId="ADAL" clId="{722EB2F5-C736-4DA7-A63C-E1AD96304A7D}" dt="2021-09-21T01:32:42" v="2102"/>
        <pc:sldMkLst>
          <pc:docMk/>
          <pc:sldMk cId="3034235157" sldId="275"/>
        </pc:sldMkLst>
      </pc:sldChg>
      <pc:sldChg chg="addSp modSp add mod modTransition modAnim">
        <pc:chgData name="曾瀚辉" userId="84895c83-12de-4c0c-8d37-f84ead1875eb" providerId="ADAL" clId="{722EB2F5-C736-4DA7-A63C-E1AD96304A7D}" dt="2021-09-21T01:48:50.470" v="2391"/>
        <pc:sldMkLst>
          <pc:docMk/>
          <pc:sldMk cId="3303753632" sldId="275"/>
        </pc:sldMkLst>
        <pc:spChg chg="mod">
          <ac:chgData name="曾瀚辉" userId="84895c83-12de-4c0c-8d37-f84ead1875eb" providerId="ADAL" clId="{722EB2F5-C736-4DA7-A63C-E1AD96304A7D}" dt="2021-09-21T01:37:43.863" v="2248" actId="20577"/>
          <ac:spMkLst>
            <pc:docMk/>
            <pc:sldMk cId="3303753632" sldId="275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1:33:57.110" v="2139" actId="1076"/>
          <ac:spMkLst>
            <pc:docMk/>
            <pc:sldMk cId="3303753632" sldId="275"/>
            <ac:spMk id="27" creationId="{55C6F720-CEFF-46AD-B116-E24F86FD1256}"/>
          </ac:spMkLst>
        </pc:spChg>
        <pc:spChg chg="mod">
          <ac:chgData name="曾瀚辉" userId="84895c83-12de-4c0c-8d37-f84ead1875eb" providerId="ADAL" clId="{722EB2F5-C736-4DA7-A63C-E1AD96304A7D}" dt="2021-09-21T01:34:33.519" v="2145" actId="2085"/>
          <ac:spMkLst>
            <pc:docMk/>
            <pc:sldMk cId="3303753632" sldId="275"/>
            <ac:spMk id="40" creationId="{75652067-A3A1-492D-A7CF-A25666CF87F1}"/>
          </ac:spMkLst>
        </pc:spChg>
        <pc:spChg chg="mod">
          <ac:chgData name="曾瀚辉" userId="84895c83-12de-4c0c-8d37-f84ead1875eb" providerId="ADAL" clId="{722EB2F5-C736-4DA7-A63C-E1AD96304A7D}" dt="2021-09-21T01:33:49.228" v="2135" actId="20577"/>
          <ac:spMkLst>
            <pc:docMk/>
            <pc:sldMk cId="3303753632" sldId="275"/>
            <ac:spMk id="41" creationId="{6D27EC21-61F6-466E-B882-C91B925780BB}"/>
          </ac:spMkLst>
        </pc:spChg>
        <pc:spChg chg="add mod">
          <ac:chgData name="曾瀚辉" userId="84895c83-12de-4c0c-8d37-f84ead1875eb" providerId="ADAL" clId="{722EB2F5-C736-4DA7-A63C-E1AD96304A7D}" dt="2021-09-21T01:48:50.470" v="2391"/>
          <ac:spMkLst>
            <pc:docMk/>
            <pc:sldMk cId="3303753632" sldId="275"/>
            <ac:spMk id="44" creationId="{27E5B67B-B799-4A8D-8E0E-0955645320BB}"/>
          </ac:spMkLst>
        </pc:spChg>
        <pc:spChg chg="add mod">
          <ac:chgData name="曾瀚辉" userId="84895c83-12de-4c0c-8d37-f84ead1875eb" providerId="ADAL" clId="{722EB2F5-C736-4DA7-A63C-E1AD96304A7D}" dt="2021-09-21T01:48:50.470" v="2391"/>
          <ac:spMkLst>
            <pc:docMk/>
            <pc:sldMk cId="3303753632" sldId="275"/>
            <ac:spMk id="45" creationId="{1591C054-CB5A-4359-93C8-CF28A48463A2}"/>
          </ac:spMkLst>
        </pc:spChg>
        <pc:cxnChg chg="add mod">
          <ac:chgData name="曾瀚辉" userId="84895c83-12de-4c0c-8d37-f84ead1875eb" providerId="ADAL" clId="{722EB2F5-C736-4DA7-A63C-E1AD96304A7D}" dt="2021-09-21T01:37:04.868" v="2240"/>
          <ac:cxnSpMkLst>
            <pc:docMk/>
            <pc:sldMk cId="3303753632" sldId="275"/>
            <ac:cxnSpMk id="42" creationId="{3F774406-1E58-4F4B-96DE-4220EA09BB82}"/>
          </ac:cxnSpMkLst>
        </pc:cxnChg>
        <pc:cxnChg chg="add mod">
          <ac:chgData name="曾瀚辉" userId="84895c83-12de-4c0c-8d37-f84ead1875eb" providerId="ADAL" clId="{722EB2F5-C736-4DA7-A63C-E1AD96304A7D}" dt="2021-09-21T01:37:08.498" v="2241"/>
          <ac:cxnSpMkLst>
            <pc:docMk/>
            <pc:sldMk cId="3303753632" sldId="275"/>
            <ac:cxnSpMk id="43" creationId="{7706C231-45F2-4015-8E82-57CA6D826221}"/>
          </ac:cxnSpMkLst>
        </pc:cxnChg>
      </pc:sldChg>
      <pc:sldChg chg="addSp delSp modSp add mod addAnim delAnim modAnim">
        <pc:chgData name="曾瀚辉" userId="84895c83-12de-4c0c-8d37-f84ead1875eb" providerId="ADAL" clId="{722EB2F5-C736-4DA7-A63C-E1AD96304A7D}" dt="2021-09-21T01:48:52.468" v="2392"/>
        <pc:sldMkLst>
          <pc:docMk/>
          <pc:sldMk cId="1214297948" sldId="276"/>
        </pc:sldMkLst>
        <pc:spChg chg="add del mod">
          <ac:chgData name="曾瀚辉" userId="84895c83-12de-4c0c-8d37-f84ead1875eb" providerId="ADAL" clId="{722EB2F5-C736-4DA7-A63C-E1AD96304A7D}" dt="2021-09-21T01:45:16.773" v="2331" actId="478"/>
          <ac:spMkLst>
            <pc:docMk/>
            <pc:sldMk cId="1214297948" sldId="276"/>
            <ac:spMk id="40" creationId="{75652067-A3A1-492D-A7CF-A25666CF87F1}"/>
          </ac:spMkLst>
        </pc:spChg>
        <pc:spChg chg="mod">
          <ac:chgData name="曾瀚辉" userId="84895c83-12de-4c0c-8d37-f84ead1875eb" providerId="ADAL" clId="{722EB2F5-C736-4DA7-A63C-E1AD96304A7D}" dt="2021-09-21T01:41:52.980" v="2287" actId="20577"/>
          <ac:spMkLst>
            <pc:docMk/>
            <pc:sldMk cId="1214297948" sldId="276"/>
            <ac:spMk id="41" creationId="{6D27EC21-61F6-466E-B882-C91B925780BB}"/>
          </ac:spMkLst>
        </pc:spChg>
        <pc:spChg chg="add mod">
          <ac:chgData name="曾瀚辉" userId="84895c83-12de-4c0c-8d37-f84ead1875eb" providerId="ADAL" clId="{722EB2F5-C736-4DA7-A63C-E1AD96304A7D}" dt="2021-09-21T01:48:52.468" v="2392"/>
          <ac:spMkLst>
            <pc:docMk/>
            <pc:sldMk cId="1214297948" sldId="276"/>
            <ac:spMk id="42" creationId="{F34F6E54-C1E4-4751-84F1-6C02AD9B0122}"/>
          </ac:spMkLst>
        </pc:spChg>
        <pc:spChg chg="add mod">
          <ac:chgData name="曾瀚辉" userId="84895c83-12de-4c0c-8d37-f84ead1875eb" providerId="ADAL" clId="{722EB2F5-C736-4DA7-A63C-E1AD96304A7D}" dt="2021-09-21T01:48:52.468" v="2392"/>
          <ac:spMkLst>
            <pc:docMk/>
            <pc:sldMk cId="1214297948" sldId="276"/>
            <ac:spMk id="43" creationId="{485E50AD-664B-4CC7-9F55-0BDA55C4B47E}"/>
          </ac:spMkLst>
        </pc:spChg>
        <pc:cxnChg chg="del">
          <ac:chgData name="曾瀚辉" userId="84895c83-12de-4c0c-8d37-f84ead1875eb" providerId="ADAL" clId="{722EB2F5-C736-4DA7-A63C-E1AD96304A7D}" dt="2021-09-21T01:42:12.091" v="2290" actId="478"/>
          <ac:cxnSpMkLst>
            <pc:docMk/>
            <pc:sldMk cId="1214297948" sldId="276"/>
            <ac:cxnSpMk id="42" creationId="{3F774406-1E58-4F4B-96DE-4220EA09BB82}"/>
          </ac:cxnSpMkLst>
        </pc:cxnChg>
        <pc:cxnChg chg="del">
          <ac:chgData name="曾瀚辉" userId="84895c83-12de-4c0c-8d37-f84ead1875eb" providerId="ADAL" clId="{722EB2F5-C736-4DA7-A63C-E1AD96304A7D}" dt="2021-09-21T01:42:12.939" v="2291" actId="478"/>
          <ac:cxnSpMkLst>
            <pc:docMk/>
            <pc:sldMk cId="1214297948" sldId="276"/>
            <ac:cxnSpMk id="43" creationId="{7706C231-45F2-4015-8E82-57CA6D826221}"/>
          </ac:cxnSpMkLst>
        </pc:cxnChg>
      </pc:sldChg>
      <pc:sldChg chg="modSp add del mod">
        <pc:chgData name="曾瀚辉" userId="84895c83-12de-4c0c-8d37-f84ead1875eb" providerId="ADAL" clId="{722EB2F5-C736-4DA7-A63C-E1AD96304A7D}" dt="2021-09-21T01:36:52.212" v="2237" actId="47"/>
        <pc:sldMkLst>
          <pc:docMk/>
          <pc:sldMk cId="3908448720" sldId="276"/>
        </pc:sldMkLst>
        <pc:spChg chg="mod">
          <ac:chgData name="曾瀚辉" userId="84895c83-12de-4c0c-8d37-f84ead1875eb" providerId="ADAL" clId="{722EB2F5-C736-4DA7-A63C-E1AD96304A7D}" dt="2021-09-21T01:36:36.170" v="2234" actId="20577"/>
          <ac:spMkLst>
            <pc:docMk/>
            <pc:sldMk cId="3908448720" sldId="276"/>
            <ac:spMk id="2" creationId="{CD560D3F-686F-4309-B1EE-2A6F9AD0ED54}"/>
          </ac:spMkLst>
        </pc:spChg>
        <pc:spChg chg="mod">
          <ac:chgData name="曾瀚辉" userId="84895c83-12de-4c0c-8d37-f84ead1875eb" providerId="ADAL" clId="{722EB2F5-C736-4DA7-A63C-E1AD96304A7D}" dt="2021-09-21T01:36:22.604" v="2222" actId="20577"/>
          <ac:spMkLst>
            <pc:docMk/>
            <pc:sldMk cId="3908448720" sldId="276"/>
            <ac:spMk id="41" creationId="{6D27EC21-61F6-466E-B882-C91B925780BB}"/>
          </ac:spMkLst>
        </pc:spChg>
      </pc:sldChg>
      <pc:sldChg chg="addSp delSp modSp add mod modAnim">
        <pc:chgData name="曾瀚辉" userId="84895c83-12de-4c0c-8d37-f84ead1875eb" providerId="ADAL" clId="{722EB2F5-C736-4DA7-A63C-E1AD96304A7D}" dt="2021-09-21T01:48:56.083" v="2396"/>
        <pc:sldMkLst>
          <pc:docMk/>
          <pc:sldMk cId="2360061250" sldId="277"/>
        </pc:sldMkLst>
        <pc:spChg chg="mod">
          <ac:chgData name="曾瀚辉" userId="84895c83-12de-4c0c-8d37-f84ead1875eb" providerId="ADAL" clId="{722EB2F5-C736-4DA7-A63C-E1AD96304A7D}" dt="2021-09-21T01:44:35.246" v="2326" actId="20577"/>
          <ac:spMkLst>
            <pc:docMk/>
            <pc:sldMk cId="2360061250" sldId="277"/>
            <ac:spMk id="5" creationId="{CECBB7D8-628C-45A5-AA08-21704597484A}"/>
          </ac:spMkLst>
        </pc:spChg>
        <pc:spChg chg="mod">
          <ac:chgData name="曾瀚辉" userId="84895c83-12de-4c0c-8d37-f84ead1875eb" providerId="ADAL" clId="{722EB2F5-C736-4DA7-A63C-E1AD96304A7D}" dt="2021-09-21T01:44:44.686" v="2329" actId="14100"/>
          <ac:spMkLst>
            <pc:docMk/>
            <pc:sldMk cId="2360061250" sldId="277"/>
            <ac:spMk id="8" creationId="{7E91C7E4-F08E-4671-9ADE-377EB89C703C}"/>
          </ac:spMkLst>
        </pc:spChg>
        <pc:spChg chg="add mod">
          <ac:chgData name="曾瀚辉" userId="84895c83-12de-4c0c-8d37-f84ead1875eb" providerId="ADAL" clId="{722EB2F5-C736-4DA7-A63C-E1AD96304A7D}" dt="2021-09-21T01:48:56.083" v="2396"/>
          <ac:spMkLst>
            <pc:docMk/>
            <pc:sldMk cId="2360061250" sldId="277"/>
            <ac:spMk id="40" creationId="{D4C5ACE0-2E52-4CDD-BB27-DEE90DCF4EF7}"/>
          </ac:spMkLst>
        </pc:spChg>
        <pc:spChg chg="add mod">
          <ac:chgData name="曾瀚辉" userId="84895c83-12de-4c0c-8d37-f84ead1875eb" providerId="ADAL" clId="{722EB2F5-C736-4DA7-A63C-E1AD96304A7D}" dt="2021-09-21T01:48:56.083" v="2396"/>
          <ac:spMkLst>
            <pc:docMk/>
            <pc:sldMk cId="2360061250" sldId="277"/>
            <ac:spMk id="41" creationId="{3916D6DF-8CD5-4E94-A44E-B159D79F5761}"/>
          </ac:spMkLst>
        </pc:spChg>
        <pc:cxnChg chg="del">
          <ac:chgData name="曾瀚辉" userId="84895c83-12de-4c0c-8d37-f84ead1875eb" providerId="ADAL" clId="{722EB2F5-C736-4DA7-A63C-E1AD96304A7D}" dt="2021-09-21T01:44:29.560" v="2324" actId="478"/>
          <ac:cxnSpMkLst>
            <pc:docMk/>
            <pc:sldMk cId="2360061250" sldId="277"/>
            <ac:cxnSpMk id="40" creationId="{8EE7AA83-501B-414F-8982-1FEB822713F3}"/>
          </ac:cxnSpMkLst>
        </pc:cxnChg>
        <pc:cxnChg chg="del">
          <ac:chgData name="曾瀚辉" userId="84895c83-12de-4c0c-8d37-f84ead1875eb" providerId="ADAL" clId="{722EB2F5-C736-4DA7-A63C-E1AD96304A7D}" dt="2021-09-21T01:44:30.274" v="2325" actId="478"/>
          <ac:cxnSpMkLst>
            <pc:docMk/>
            <pc:sldMk cId="2360061250" sldId="277"/>
            <ac:cxnSpMk id="41" creationId="{52ECB55D-8A8C-4057-9FF7-A509D104F9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EE532-29E3-47D1-B83A-36E481D7307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C7D9-1F7C-4032-8D7E-D98CA78C0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6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0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0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7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3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540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06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03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3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6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7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1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6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4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4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8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7D9-1F7C-4032-8D7E-D98CA78C0D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EECE9-069E-498F-A746-D97A89F67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B343A-A95E-474D-9CED-249DAFC46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5411-6C40-4E60-84F4-B6C3EE5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3931-84E1-4832-9FCD-AEA1790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E0E12-64B3-4B5D-AE38-7D7CBF2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BF7D2-1289-4472-AA71-2D38FCDE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863937-6A9D-4E3B-AF75-DEAE285F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47E89-3DFE-4C58-B31F-D21F9A45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DB8D2-25DA-4D8F-961A-6C475EED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76B8D-68AD-4247-8F5D-5D97AC38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2B29C-A419-43C5-9D62-26937B636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0A74F8-AF72-4A1E-B979-EFA10671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28583-C0B6-4186-8179-FD1C0160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A5811-5D7D-4993-ADC4-9C99A4F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4317-DB4C-42B0-BC66-A5765576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5A779-9DB7-44D1-A148-8DEEFE59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390CD-E360-4D43-9FE9-48481E11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E53BD-81EF-4DDD-9E09-08987E9E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062CC-9A6C-404F-92C3-8841AE2C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DB01F-4020-41C5-B9AF-E9420F99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7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C2CDE-2007-4B0D-A8FB-6C500F67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59358-44D8-408C-BBD9-7917E10A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69600-2C1A-470D-B16D-C689889E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1331D-FEFF-4735-9D9B-16D65BE8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673BE-D6E2-4E48-AF93-84778B9A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35F35-890B-48F3-B8E3-94BBB4E4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56F33-37B5-41BA-825B-63AAAC1F3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6E68E-E40C-4E3B-93D3-9CD6F3B9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3FDB6-512E-4D4C-A653-EE4EF1E5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F676A-0A31-4366-B1BC-7B607E0A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28E8B-C3EC-413E-8754-AE4C260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F0C1-2A6B-47A0-A9EC-82190286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4D50A-1D7B-4FEF-ABF3-D8460591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7AE3D-B8A0-4F30-BE07-C5A7E0CFD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B6DA0-347B-43F5-A37D-8925BB89B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AA1FB-E37D-4D6E-A2AB-DCD8A9DA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E2D02F-9088-49E7-9E31-7510DF90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D333E-CE7D-454D-8B01-E5413E8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FE91CE-D083-4041-A6AA-9708009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E7FF-E548-441E-A8F5-8C5E9C0F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6F3FC-9DDA-4230-BCF3-4DDF3E4A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0444C-5DA8-45E8-BB51-D886A859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A2313-CB1E-44C3-BFFA-3D1D06C0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7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DFD10-9002-49A6-909D-35351186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6E0BF5-AEEF-4810-B558-4875C275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767EF-2954-4299-8269-A540CCA3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E47-4FFF-49F2-8209-2E45AFEE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49CF-9CF2-4C85-8D0E-8508A8EB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0A1DD-C780-48B3-8EC5-239BCD97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15C7A-BACF-4D80-B39A-5AB2ADFA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8255D-2E50-4807-B700-9FEDF9BF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FF8B1-200C-4463-A843-4F526E6C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D77E6-2DA8-457E-BB57-51035742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7FDA5-88DD-4FE6-AA60-E1F1BAC9B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72627-909E-45E1-B2E9-23FEFD06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5E9EA-B955-454B-8016-FF81F9D8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0DFBD-7B50-4EC6-8D76-0C52904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C95A4-7F67-43C3-90E4-1690136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4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0F1A60-C147-416C-9270-1D4ED5FA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729EF-272A-4DBB-8973-7B682624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08F41-3E06-4B41-9E97-C42BB5DA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3169-EAC2-477D-8DB0-91278AEF4BE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0A4B3-B0F0-4C3B-9EED-3E99591B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8ABAC-1E49-4BD1-8CC2-D689E925D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BB54-35DB-4F3A-AAFD-9F7D63D9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C2C1BB-1AD3-416A-93FE-CB71128DF7E9}"/>
              </a:ext>
            </a:extLst>
          </p:cNvPr>
          <p:cNvCxnSpPr>
            <a:cxnSpLocks/>
          </p:cNvCxnSpPr>
          <p:nvPr/>
        </p:nvCxnSpPr>
        <p:spPr>
          <a:xfrm rot="5400000">
            <a:off x="13547" y="2477027"/>
            <a:ext cx="1274741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48F75D-6BEA-46AB-B07A-8907A802EB58}"/>
              </a:ext>
            </a:extLst>
          </p:cNvPr>
          <p:cNvCxnSpPr/>
          <p:nvPr/>
        </p:nvCxnSpPr>
        <p:spPr>
          <a:xfrm>
            <a:off x="-277707" y="4360651"/>
            <a:ext cx="1274741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A6AC96C-56C2-41A0-9723-37AD8B304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63A5A-90E1-4FDD-9E2B-D9A041482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网格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81394A-E9C0-4B85-AEA4-8D8DDFB66324}"/>
              </a:ext>
            </a:extLst>
          </p:cNvPr>
          <p:cNvCxnSpPr/>
          <p:nvPr/>
        </p:nvCxnSpPr>
        <p:spPr>
          <a:xfrm>
            <a:off x="-270933" y="1794933"/>
            <a:ext cx="1274741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C9E456A-6E8C-4498-A736-121E769ED21E}"/>
              </a:ext>
            </a:extLst>
          </p:cNvPr>
          <p:cNvCxnSpPr>
            <a:cxnSpLocks/>
          </p:cNvCxnSpPr>
          <p:nvPr/>
        </p:nvCxnSpPr>
        <p:spPr>
          <a:xfrm rot="5400000">
            <a:off x="-4158828" y="5308917"/>
            <a:ext cx="12747413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5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652067-A3A1-492D-A7CF-A25666CF87F1}"/>
              </a:ext>
            </a:extLst>
          </p:cNvPr>
          <p:cNvSpPr/>
          <p:nvPr/>
        </p:nvSpPr>
        <p:spPr>
          <a:xfrm>
            <a:off x="7617607" y="1825620"/>
            <a:ext cx="2147455" cy="3221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D27EC21-61F6-466E-B882-C91B925780BB}"/>
              </a:ext>
            </a:extLst>
          </p:cNvPr>
          <p:cNvSpPr txBox="1"/>
          <p:nvPr/>
        </p:nvSpPr>
        <p:spPr>
          <a:xfrm>
            <a:off x="838200" y="3834582"/>
            <a:ext cx="2877711" cy="79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1 / span 3;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grid-column: 2 / span 2;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4F6E54-C1E4-4751-84F1-6C02AD9B0122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5E50AD-664B-4CC7-9F55-0BDA55C4B47E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9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[y1] 10px [y2] 10px [y3] 10px [y4] 10px [y5];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[x1] 10px [x2] 10px [x3] 10px [x4] 10px [x5]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D82FBC0-E2D4-428F-8CD3-706CCF7E1E1B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198F4C-B5F4-4B78-81F7-707DC4706828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0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180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[y1] 10px [y2] 10px [y3] 10px [y4] 10px [y5];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[x1] 10px [x2] 10px [x3] 10px [x4] 10px [x5]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ECBB7D8-628C-45A5-AA08-21704597484A}"/>
              </a:ext>
            </a:extLst>
          </p:cNvPr>
          <p:cNvSpPr txBox="1"/>
          <p:nvPr/>
        </p:nvSpPr>
        <p:spPr>
          <a:xfrm>
            <a:off x="838200" y="3834582"/>
            <a:ext cx="2204450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y1 / y3;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77EF024-FC37-46DF-934A-8A828D05BA93}"/>
              </a:ext>
            </a:extLst>
          </p:cNvPr>
          <p:cNvCxnSpPr>
            <a:cxnSpLocks/>
          </p:cNvCxnSpPr>
          <p:nvPr/>
        </p:nvCxnSpPr>
        <p:spPr>
          <a:xfrm>
            <a:off x="6483767" y="1828268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1B24A87-FB91-45C3-93F1-D94C714E914D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AAE165-B338-4D4D-84C9-4D65BADD4076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6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E91C7E4-F08E-4671-9ADE-377EB89C703C}"/>
              </a:ext>
            </a:extLst>
          </p:cNvPr>
          <p:cNvSpPr/>
          <p:nvPr/>
        </p:nvSpPr>
        <p:spPr>
          <a:xfrm>
            <a:off x="6543878" y="1825621"/>
            <a:ext cx="2147457" cy="214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180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[y1] 10px [y2] 10px [y3] 10px [y4] 10px [y5];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[x1] 10px [x2] 10px [x3] 10px [x4] 10px [x5]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ECBB7D8-628C-45A5-AA08-21704597484A}"/>
              </a:ext>
            </a:extLst>
          </p:cNvPr>
          <p:cNvSpPr txBox="1"/>
          <p:nvPr/>
        </p:nvSpPr>
        <p:spPr>
          <a:xfrm>
            <a:off x="838200" y="3834582"/>
            <a:ext cx="2541080" cy="79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y1 / y3;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grid-column: x1 / x3;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EE7AA83-501B-414F-8982-1FEB822713F3}"/>
              </a:ext>
            </a:extLst>
          </p:cNvPr>
          <p:cNvCxnSpPr>
            <a:cxnSpLocks/>
          </p:cNvCxnSpPr>
          <p:nvPr/>
        </p:nvCxnSpPr>
        <p:spPr>
          <a:xfrm>
            <a:off x="6483767" y="1828268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2ECB55D-8A8C-4057-9FF7-A509D104F990}"/>
              </a:ext>
            </a:extLst>
          </p:cNvPr>
          <p:cNvCxnSpPr>
            <a:cxnSpLocks/>
          </p:cNvCxnSpPr>
          <p:nvPr/>
        </p:nvCxnSpPr>
        <p:spPr>
          <a:xfrm rot="5400000">
            <a:off x="7616289" y="693561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D3B60AD-99F1-4E0A-A151-195E41D8A364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5ABE2AA-D192-46A5-A0B5-FBD77CF78C14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7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E91C7E4-F08E-4671-9ADE-377EB89C703C}"/>
              </a:ext>
            </a:extLst>
          </p:cNvPr>
          <p:cNvSpPr/>
          <p:nvPr/>
        </p:nvSpPr>
        <p:spPr>
          <a:xfrm>
            <a:off x="6543878" y="2899347"/>
            <a:ext cx="3221184" cy="2147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180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[y1] 10px [y2] 10px [y3] 10px [y4] 10px [y5];</a:t>
            </a:r>
          </a:p>
          <a:p>
            <a:pPr marL="0" indent="0">
              <a:buNone/>
            </a:pPr>
            <a:r>
              <a:rPr lang="en-US" alt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grid-template-columns: </a:t>
            </a:r>
            <a:endParaRPr lang="en-US" altLang="zh-CN" sz="160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[x1] 10px [x2] 10px [x3] 10px [x4] 10px [x5]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y5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x5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ECBB7D8-628C-45A5-AA08-21704597484A}"/>
              </a:ext>
            </a:extLst>
          </p:cNvPr>
          <p:cNvSpPr txBox="1"/>
          <p:nvPr/>
        </p:nvSpPr>
        <p:spPr>
          <a:xfrm>
            <a:off x="838200" y="3834582"/>
            <a:ext cx="2877711" cy="79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y2 / span 2;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grid-column: x1 / span3;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C5ACE0-2E52-4CDD-BB27-DEE90DCF4EF7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16D6DF-8CD5-4E94-A44E-B159D79F5761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6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grid-template-areas: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"header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"nav main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"nav main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". footer </a:t>
            </a:r>
            <a:r>
              <a:rPr lang="en-US" altLang="zh-CN" sz="1600" dirty="0" err="1">
                <a:latin typeface="Consolas" panose="020B0609020204030204" pitchFamily="49" charset="0"/>
              </a:rPr>
              <a:t>footer</a:t>
            </a:r>
            <a:r>
              <a:rPr lang="en-US" altLang="zh-CN" sz="1600" dirty="0">
                <a:latin typeface="Consolas" panose="020B0609020204030204" pitchFamily="49" charset="0"/>
              </a:rPr>
              <a:t> ."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F23CD6-19DD-4289-927C-C149F61A226A}"/>
              </a:ext>
            </a:extLst>
          </p:cNvPr>
          <p:cNvSpPr/>
          <p:nvPr/>
        </p:nvSpPr>
        <p:spPr>
          <a:xfrm>
            <a:off x="6543886" y="1825625"/>
            <a:ext cx="4294908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header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B7B5A7-8E39-468F-85C1-DE40262AEC3B}"/>
              </a:ext>
            </a:extLst>
          </p:cNvPr>
          <p:cNvSpPr/>
          <p:nvPr/>
        </p:nvSpPr>
        <p:spPr>
          <a:xfrm>
            <a:off x="6543886" y="2899352"/>
            <a:ext cx="1073727" cy="2161886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61238"/>
            <a:ext cx="1073727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EC25B8-1CC2-4CF4-8644-88AFB4FF22FB}"/>
              </a:ext>
            </a:extLst>
          </p:cNvPr>
          <p:cNvSpPr/>
          <p:nvPr/>
        </p:nvSpPr>
        <p:spPr>
          <a:xfrm>
            <a:off x="7617613" y="2899352"/>
            <a:ext cx="3221181" cy="2161886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D980FDD-C225-4162-A290-97DC6AE5E0B4}"/>
              </a:ext>
            </a:extLst>
          </p:cNvPr>
          <p:cNvSpPr/>
          <p:nvPr/>
        </p:nvSpPr>
        <p:spPr>
          <a:xfrm>
            <a:off x="7617613" y="5061238"/>
            <a:ext cx="2147454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footer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61238"/>
            <a:ext cx="1073727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grid-template-areas: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"header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header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"nav main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"nav main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main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". footer </a:t>
            </a:r>
            <a:r>
              <a:rPr lang="en-US" altLang="zh-CN" sz="1600" dirty="0" err="1">
                <a:latin typeface="Consolas" panose="020B0609020204030204" pitchFamily="49" charset="0"/>
              </a:rPr>
              <a:t>footer</a:t>
            </a:r>
            <a:r>
              <a:rPr lang="en-US" altLang="zh-CN" sz="1600" dirty="0">
                <a:latin typeface="Consolas" panose="020B0609020204030204" pitchFamily="49" charset="0"/>
              </a:rPr>
              <a:t> ."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F23CD6-19DD-4289-927C-C149F61A226A}"/>
              </a:ext>
            </a:extLst>
          </p:cNvPr>
          <p:cNvSpPr/>
          <p:nvPr/>
        </p:nvSpPr>
        <p:spPr>
          <a:xfrm>
            <a:off x="6543886" y="1825625"/>
            <a:ext cx="4294908" cy="10737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header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B7B5A7-8E39-468F-85C1-DE40262AEC3B}"/>
              </a:ext>
            </a:extLst>
          </p:cNvPr>
          <p:cNvSpPr/>
          <p:nvPr/>
        </p:nvSpPr>
        <p:spPr>
          <a:xfrm>
            <a:off x="6543886" y="2899352"/>
            <a:ext cx="1073727" cy="2161886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61238"/>
            <a:ext cx="1073727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EC25B8-1CC2-4CF4-8644-88AFB4FF22FB}"/>
              </a:ext>
            </a:extLst>
          </p:cNvPr>
          <p:cNvSpPr/>
          <p:nvPr/>
        </p:nvSpPr>
        <p:spPr>
          <a:xfrm>
            <a:off x="7617613" y="2899352"/>
            <a:ext cx="3221181" cy="2161886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D980FDD-C225-4162-A290-97DC6AE5E0B4}"/>
              </a:ext>
            </a:extLst>
          </p:cNvPr>
          <p:cNvSpPr/>
          <p:nvPr/>
        </p:nvSpPr>
        <p:spPr>
          <a:xfrm>
            <a:off x="7617613" y="5061238"/>
            <a:ext cx="2147454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footer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61238"/>
            <a:ext cx="1073727" cy="1073727"/>
          </a:xfrm>
          <a:prstGeom prst="rect">
            <a:avLst/>
          </a:prstGeom>
          <a:solidFill>
            <a:srgbClr val="EBF6FE"/>
          </a:solidFill>
          <a:ln>
            <a:solidFill>
              <a:srgbClr val="4BA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6A22B-7BAA-4866-BB2D-C95E9FBCD5A2}"/>
              </a:ext>
            </a:extLst>
          </p:cNvPr>
          <p:cNvSpPr txBox="1"/>
          <p:nvPr/>
        </p:nvSpPr>
        <p:spPr>
          <a:xfrm>
            <a:off x="838200" y="4326235"/>
            <a:ext cx="570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grid-area: header;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8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541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row-gap: 10px;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column-gap: 10px</a:t>
            </a:r>
            <a:r>
              <a:rPr lang="zh-CN" altLang="en-US" sz="1600" dirty="0">
                <a:latin typeface="Consolas" panose="020B0609020204030204" pitchFamily="49" charset="0"/>
              </a:rPr>
              <a:t>；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741334-4EE8-4DF9-98D3-C6BF7969BE90}"/>
              </a:ext>
            </a:extLst>
          </p:cNvPr>
          <p:cNvSpPr/>
          <p:nvPr/>
        </p:nvSpPr>
        <p:spPr>
          <a:xfrm>
            <a:off x="4828309" y="1825626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084F4F-CF9E-49F1-AD25-1C274AADB275}"/>
              </a:ext>
            </a:extLst>
          </p:cNvPr>
          <p:cNvSpPr/>
          <p:nvPr/>
        </p:nvSpPr>
        <p:spPr>
          <a:xfrm>
            <a:off x="7204364" y="1825625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EEF2C2-1A37-446C-948E-858AA15E3F2F}"/>
              </a:ext>
            </a:extLst>
          </p:cNvPr>
          <p:cNvSpPr/>
          <p:nvPr/>
        </p:nvSpPr>
        <p:spPr>
          <a:xfrm>
            <a:off x="4828308" y="4176714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20A2DD-BC12-4958-B2DC-818ACB475DBC}"/>
              </a:ext>
            </a:extLst>
          </p:cNvPr>
          <p:cNvSpPr/>
          <p:nvPr/>
        </p:nvSpPr>
        <p:spPr>
          <a:xfrm>
            <a:off x="7204363" y="4176714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2184D-184F-4A28-9D7E-1DCB8DF40BFC}"/>
              </a:ext>
            </a:extLst>
          </p:cNvPr>
          <p:cNvSpPr/>
          <p:nvPr/>
        </p:nvSpPr>
        <p:spPr>
          <a:xfrm>
            <a:off x="9580419" y="1825625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E5905B-7E44-414D-A0F7-38FA5C96F11B}"/>
              </a:ext>
            </a:extLst>
          </p:cNvPr>
          <p:cNvSpPr/>
          <p:nvPr/>
        </p:nvSpPr>
        <p:spPr>
          <a:xfrm>
            <a:off x="9580419" y="4176714"/>
            <a:ext cx="1773381" cy="17733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99125C-040A-461C-8FB1-B8E5DAE3059D}"/>
              </a:ext>
            </a:extLst>
          </p:cNvPr>
          <p:cNvCxnSpPr>
            <a:cxnSpLocks/>
          </p:cNvCxnSpPr>
          <p:nvPr/>
        </p:nvCxnSpPr>
        <p:spPr>
          <a:xfrm flipH="1">
            <a:off x="6601688" y="3599007"/>
            <a:ext cx="1" cy="5777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FB2ADF-7062-4C91-B209-E4D1BDAC7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3025" y="3310153"/>
            <a:ext cx="1" cy="5777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32CCD8-027A-4C99-BC62-183C4BF8CAC3}"/>
              </a:ext>
            </a:extLst>
          </p:cNvPr>
          <p:cNvSpPr txBox="1"/>
          <p:nvPr/>
        </p:nvSpPr>
        <p:spPr>
          <a:xfrm>
            <a:off x="6643253" y="3322006"/>
            <a:ext cx="51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10px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76E4D-101E-4B44-894B-6EDB97F899CE}"/>
              </a:ext>
            </a:extLst>
          </p:cNvPr>
          <p:cNvSpPr txBox="1"/>
          <p:nvPr/>
        </p:nvSpPr>
        <p:spPr>
          <a:xfrm>
            <a:off x="6082142" y="3749360"/>
            <a:ext cx="51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10px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E7D5594-C8A2-4825-8A7F-3BD14F479D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9081" y="3310151"/>
            <a:ext cx="1" cy="57770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1071795-7728-4D74-961A-955DF918E02D}"/>
              </a:ext>
            </a:extLst>
          </p:cNvPr>
          <p:cNvSpPr txBox="1"/>
          <p:nvPr/>
        </p:nvSpPr>
        <p:spPr>
          <a:xfrm>
            <a:off x="9019309" y="3322004"/>
            <a:ext cx="51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10px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9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541" cy="80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grid-auto-flow: row;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53A4591-4606-4CAB-A2F6-2DCE4A7A8498}"/>
              </a:ext>
            </a:extLst>
          </p:cNvPr>
          <p:cNvSpPr/>
          <p:nvPr/>
        </p:nvSpPr>
        <p:spPr>
          <a:xfrm>
            <a:off x="6197600" y="2012950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1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843AB1-45A6-45E1-B9B4-0195773881C7}"/>
              </a:ext>
            </a:extLst>
          </p:cNvPr>
          <p:cNvSpPr/>
          <p:nvPr/>
        </p:nvSpPr>
        <p:spPr>
          <a:xfrm>
            <a:off x="6197600" y="3508222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2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1A3EB63-2C90-4EF4-A488-A10516C9A0DD}"/>
              </a:ext>
            </a:extLst>
          </p:cNvPr>
          <p:cNvSpPr/>
          <p:nvPr/>
        </p:nvSpPr>
        <p:spPr>
          <a:xfrm>
            <a:off x="7917817" y="5003494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5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90D4BF-9045-44CA-8E53-1B8B9F78B5A9}"/>
              </a:ext>
            </a:extLst>
          </p:cNvPr>
          <p:cNvSpPr/>
          <p:nvPr/>
        </p:nvSpPr>
        <p:spPr>
          <a:xfrm>
            <a:off x="6197600" y="5003494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4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0B80FD-996E-4F55-A65E-E4AC22D5C11C}"/>
              </a:ext>
            </a:extLst>
          </p:cNvPr>
          <p:cNvSpPr/>
          <p:nvPr/>
        </p:nvSpPr>
        <p:spPr>
          <a:xfrm>
            <a:off x="9635808" y="3508222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3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9D488-F9F6-40EE-970E-F790E55C2213}"/>
              </a:ext>
            </a:extLst>
          </p:cNvPr>
          <p:cNvSpPr/>
          <p:nvPr/>
        </p:nvSpPr>
        <p:spPr>
          <a:xfrm>
            <a:off x="6007100" y="1825625"/>
            <a:ext cx="5346700" cy="46609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541" cy="262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grid-auto-flow: row; 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grid-auto-flow: column;</a:t>
            </a: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53A4591-4606-4CAB-A2F6-2DCE4A7A8498}"/>
              </a:ext>
            </a:extLst>
          </p:cNvPr>
          <p:cNvSpPr/>
          <p:nvPr/>
        </p:nvSpPr>
        <p:spPr>
          <a:xfrm>
            <a:off x="6197600" y="2012950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1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843AB1-45A6-45E1-B9B4-0195773881C7}"/>
              </a:ext>
            </a:extLst>
          </p:cNvPr>
          <p:cNvSpPr/>
          <p:nvPr/>
        </p:nvSpPr>
        <p:spPr>
          <a:xfrm>
            <a:off x="6197600" y="3508222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2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1A3EB63-2C90-4EF4-A488-A10516C9A0DD}"/>
              </a:ext>
            </a:extLst>
          </p:cNvPr>
          <p:cNvSpPr/>
          <p:nvPr/>
        </p:nvSpPr>
        <p:spPr>
          <a:xfrm>
            <a:off x="7917817" y="5003494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4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90D4BF-9045-44CA-8E53-1B8B9F78B5A9}"/>
              </a:ext>
            </a:extLst>
          </p:cNvPr>
          <p:cNvSpPr/>
          <p:nvPr/>
        </p:nvSpPr>
        <p:spPr>
          <a:xfrm>
            <a:off x="6197600" y="5003494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3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0B80FD-996E-4F55-A65E-E4AC22D5C11C}"/>
              </a:ext>
            </a:extLst>
          </p:cNvPr>
          <p:cNvSpPr/>
          <p:nvPr/>
        </p:nvSpPr>
        <p:spPr>
          <a:xfrm>
            <a:off x="9635808" y="2012950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5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9D488-F9F6-40EE-970E-F790E55C2213}"/>
              </a:ext>
            </a:extLst>
          </p:cNvPr>
          <p:cNvSpPr/>
          <p:nvPr/>
        </p:nvSpPr>
        <p:spPr>
          <a:xfrm>
            <a:off x="6007100" y="1825625"/>
            <a:ext cx="5346700" cy="46609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10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display: grid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7EEC4-4901-4F13-A133-3DB387BA91D5}"/>
              </a:ext>
            </a:extLst>
          </p:cNvPr>
          <p:cNvSpPr/>
          <p:nvPr/>
        </p:nvSpPr>
        <p:spPr>
          <a:xfrm>
            <a:off x="4124960" y="1825625"/>
            <a:ext cx="7559040" cy="4667250"/>
          </a:xfrm>
          <a:prstGeom prst="roundRect">
            <a:avLst>
              <a:gd name="adj" fmla="val 6073"/>
            </a:avLst>
          </a:prstGeom>
          <a:solidFill>
            <a:srgbClr val="EB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63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541" cy="262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grid-auto-flow: row;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grid-auto-flow: column;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grid-auto-flow: row dense;</a:t>
            </a: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53A4591-4606-4CAB-A2F6-2DCE4A7A8498}"/>
              </a:ext>
            </a:extLst>
          </p:cNvPr>
          <p:cNvSpPr/>
          <p:nvPr/>
        </p:nvSpPr>
        <p:spPr>
          <a:xfrm>
            <a:off x="6197600" y="2012950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1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7843AB1-45A6-45E1-B9B4-0195773881C7}"/>
              </a:ext>
            </a:extLst>
          </p:cNvPr>
          <p:cNvSpPr/>
          <p:nvPr/>
        </p:nvSpPr>
        <p:spPr>
          <a:xfrm>
            <a:off x="6197600" y="3508222"/>
            <a:ext cx="3284645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2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1A3EB63-2C90-4EF4-A488-A10516C9A0DD}"/>
              </a:ext>
            </a:extLst>
          </p:cNvPr>
          <p:cNvSpPr/>
          <p:nvPr/>
        </p:nvSpPr>
        <p:spPr>
          <a:xfrm>
            <a:off x="9635808" y="3508221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4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90D4BF-9045-44CA-8E53-1B8B9F78B5A9}"/>
              </a:ext>
            </a:extLst>
          </p:cNvPr>
          <p:cNvSpPr/>
          <p:nvPr/>
        </p:nvSpPr>
        <p:spPr>
          <a:xfrm>
            <a:off x="6197600" y="5003494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5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0B80FD-996E-4F55-A65E-E4AC22D5C11C}"/>
              </a:ext>
            </a:extLst>
          </p:cNvPr>
          <p:cNvSpPr/>
          <p:nvPr/>
        </p:nvSpPr>
        <p:spPr>
          <a:xfrm>
            <a:off x="9635808" y="2009622"/>
            <a:ext cx="1564428" cy="127550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3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9D488-F9F6-40EE-970E-F790E55C2213}"/>
              </a:ext>
            </a:extLst>
          </p:cNvPr>
          <p:cNvSpPr/>
          <p:nvPr/>
        </p:nvSpPr>
        <p:spPr>
          <a:xfrm>
            <a:off x="6007100" y="1825625"/>
            <a:ext cx="5346700" cy="46609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189AA3-8BC9-4981-A0AC-50004CA4FEF1}"/>
              </a:ext>
            </a:extLst>
          </p:cNvPr>
          <p:cNvSpPr txBox="1"/>
          <p:nvPr/>
        </p:nvSpPr>
        <p:spPr>
          <a:xfrm>
            <a:off x="838199" y="3496312"/>
            <a:ext cx="39485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grid-auto-flow: row / column / row dense / column dense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8CEDE-F53B-49DF-B4CD-C4E2B5A30144}"/>
              </a:ext>
            </a:extLst>
          </p:cNvPr>
          <p:cNvSpPr txBox="1"/>
          <p:nvPr/>
        </p:nvSpPr>
        <p:spPr>
          <a:xfrm>
            <a:off x="838199" y="4560887"/>
            <a:ext cx="39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dense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自动布局中的“稠密”堆积算法</a:t>
            </a:r>
          </a:p>
        </p:txBody>
      </p:sp>
    </p:spTree>
    <p:extLst>
      <p:ext uri="{BB962C8B-B14F-4D97-AF65-F5344CB8AC3E}">
        <p14:creationId xmlns:p14="http://schemas.microsoft.com/office/powerpoint/2010/main" val="251816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10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display: grid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7EEC4-4901-4F13-A133-3DB387BA91D5}"/>
              </a:ext>
            </a:extLst>
          </p:cNvPr>
          <p:cNvSpPr/>
          <p:nvPr/>
        </p:nvSpPr>
        <p:spPr>
          <a:xfrm>
            <a:off x="4124960" y="1825625"/>
            <a:ext cx="7559040" cy="4667250"/>
          </a:xfrm>
          <a:prstGeom prst="roundRect">
            <a:avLst>
              <a:gd name="adj" fmla="val 6073"/>
            </a:avLst>
          </a:prstGeom>
          <a:solidFill>
            <a:srgbClr val="EB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D80A2-A642-49F5-96D4-8CE39C80E833}"/>
              </a:ext>
            </a:extLst>
          </p:cNvPr>
          <p:cNvSpPr/>
          <p:nvPr/>
        </p:nvSpPr>
        <p:spPr>
          <a:xfrm>
            <a:off x="4469553" y="2200089"/>
            <a:ext cx="6869853" cy="39183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58BD8D-759F-48BC-BAE8-CEFEEE476DCA}"/>
              </a:ext>
            </a:extLst>
          </p:cNvPr>
          <p:cNvSpPr/>
          <p:nvPr/>
        </p:nvSpPr>
        <p:spPr>
          <a:xfrm>
            <a:off x="6719145" y="2200089"/>
            <a:ext cx="2289386" cy="39183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538292-AAB9-41EA-9538-2FA9A0573997}"/>
              </a:ext>
            </a:extLst>
          </p:cNvPr>
          <p:cNvSpPr/>
          <p:nvPr/>
        </p:nvSpPr>
        <p:spPr>
          <a:xfrm>
            <a:off x="4602055" y="3798147"/>
            <a:ext cx="1980778" cy="2201333"/>
          </a:xfrm>
          <a:prstGeom prst="roundRect">
            <a:avLst>
              <a:gd name="adj" fmla="val 4123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1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00FD1B3-E8EE-4CE3-A009-A4EA0A6BF607}"/>
              </a:ext>
            </a:extLst>
          </p:cNvPr>
          <p:cNvSpPr/>
          <p:nvPr/>
        </p:nvSpPr>
        <p:spPr>
          <a:xfrm>
            <a:off x="6850801" y="2328333"/>
            <a:ext cx="2029039" cy="2201333"/>
          </a:xfrm>
          <a:prstGeom prst="roundRect">
            <a:avLst>
              <a:gd name="adj" fmla="val 3228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2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08A877-959E-4DB8-829D-AEB9F0CB29F8}"/>
              </a:ext>
            </a:extLst>
          </p:cNvPr>
          <p:cNvSpPr/>
          <p:nvPr/>
        </p:nvSpPr>
        <p:spPr>
          <a:xfrm>
            <a:off x="9140187" y="2328332"/>
            <a:ext cx="2062907" cy="3671148"/>
          </a:xfrm>
          <a:prstGeom prst="roundRect">
            <a:avLst>
              <a:gd name="adj" fmla="val 3228"/>
            </a:avLst>
          </a:prstGeom>
          <a:solidFill>
            <a:srgbClr val="4BA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ahnschrift Light" panose="020B0502040204020203" pitchFamily="34" charset="0"/>
              </a:rPr>
              <a:t>3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2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grid-template-columns: 10px 10px </a:t>
            </a:r>
            <a:r>
              <a:rPr lang="en-US" altLang="zh-CN" sz="1600" dirty="0" err="1">
                <a:latin typeface="Consolas" panose="020B0609020204030204" pitchFamily="49" charset="0"/>
              </a:rPr>
              <a:t>10px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7EEC4-4901-4F13-A133-3DB387BA91D5}"/>
              </a:ext>
            </a:extLst>
          </p:cNvPr>
          <p:cNvSpPr/>
          <p:nvPr/>
        </p:nvSpPr>
        <p:spPr>
          <a:xfrm>
            <a:off x="6888480" y="1825625"/>
            <a:ext cx="4795520" cy="4667250"/>
          </a:xfrm>
          <a:prstGeom prst="roundRect">
            <a:avLst>
              <a:gd name="adj" fmla="val 6073"/>
            </a:avLst>
          </a:prstGeom>
          <a:solidFill>
            <a:srgbClr val="EB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D80A2-A642-49F5-96D4-8CE39C80E833}"/>
              </a:ext>
            </a:extLst>
          </p:cNvPr>
          <p:cNvSpPr/>
          <p:nvPr/>
        </p:nvSpPr>
        <p:spPr>
          <a:xfrm>
            <a:off x="9977120" y="2200090"/>
            <a:ext cx="1362286" cy="390268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0135F1-0CAD-479D-AE2A-BA4B6F389388}"/>
              </a:ext>
            </a:extLst>
          </p:cNvPr>
          <p:cNvSpPr/>
          <p:nvPr/>
        </p:nvSpPr>
        <p:spPr>
          <a:xfrm>
            <a:off x="8614834" y="2200090"/>
            <a:ext cx="1362286" cy="390268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09CC51-D2A3-4914-886E-100A493AA545}"/>
              </a:ext>
            </a:extLst>
          </p:cNvPr>
          <p:cNvSpPr/>
          <p:nvPr/>
        </p:nvSpPr>
        <p:spPr>
          <a:xfrm>
            <a:off x="7252548" y="2200090"/>
            <a:ext cx="1362286" cy="390268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813DB3-6FA5-4A18-AC42-C1A34B98354E}"/>
              </a:ext>
            </a:extLst>
          </p:cNvPr>
          <p:cNvSpPr txBox="1"/>
          <p:nvPr/>
        </p:nvSpPr>
        <p:spPr>
          <a:xfrm>
            <a:off x="7554384" y="1763290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7A161B-86C0-490E-9BBD-9ADA00AB58D0}"/>
              </a:ext>
            </a:extLst>
          </p:cNvPr>
          <p:cNvSpPr txBox="1"/>
          <p:nvPr/>
        </p:nvSpPr>
        <p:spPr>
          <a:xfrm>
            <a:off x="8916670" y="1763924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193725-9AE8-45D7-845B-A9F0D39AA733}"/>
              </a:ext>
            </a:extLst>
          </p:cNvPr>
          <p:cNvSpPr txBox="1"/>
          <p:nvPr/>
        </p:nvSpPr>
        <p:spPr>
          <a:xfrm>
            <a:off x="10278956" y="1764255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49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grid-template-columns: 10px 10px </a:t>
            </a:r>
            <a:r>
              <a:rPr lang="en-US" altLang="zh-CN" sz="1600" dirty="0" err="1">
                <a:latin typeface="Consolas" panose="020B0609020204030204" pitchFamily="49" charset="0"/>
              </a:rPr>
              <a:t>10px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grid-template-rows: 1fr </a:t>
            </a:r>
            <a:r>
              <a:rPr lang="en-US" altLang="zh-CN" sz="1600" dirty="0" err="1">
                <a:latin typeface="Consolas" panose="020B0609020204030204" pitchFamily="49" charset="0"/>
              </a:rPr>
              <a:t>1fr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7EEC4-4901-4F13-A133-3DB387BA91D5}"/>
              </a:ext>
            </a:extLst>
          </p:cNvPr>
          <p:cNvSpPr/>
          <p:nvPr/>
        </p:nvSpPr>
        <p:spPr>
          <a:xfrm>
            <a:off x="6888480" y="1825625"/>
            <a:ext cx="4795520" cy="4667250"/>
          </a:xfrm>
          <a:prstGeom prst="roundRect">
            <a:avLst>
              <a:gd name="adj" fmla="val 6073"/>
            </a:avLst>
          </a:prstGeom>
          <a:solidFill>
            <a:srgbClr val="EB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D80A2-A642-49F5-96D4-8CE39C80E833}"/>
              </a:ext>
            </a:extLst>
          </p:cNvPr>
          <p:cNvSpPr/>
          <p:nvPr/>
        </p:nvSpPr>
        <p:spPr>
          <a:xfrm>
            <a:off x="9977120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0135F1-0CAD-479D-AE2A-BA4B6F389388}"/>
              </a:ext>
            </a:extLst>
          </p:cNvPr>
          <p:cNvSpPr/>
          <p:nvPr/>
        </p:nvSpPr>
        <p:spPr>
          <a:xfrm>
            <a:off x="8614834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09CC51-D2A3-4914-886E-100A493AA545}"/>
              </a:ext>
            </a:extLst>
          </p:cNvPr>
          <p:cNvSpPr/>
          <p:nvPr/>
        </p:nvSpPr>
        <p:spPr>
          <a:xfrm>
            <a:off x="7252548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01357-0DD7-4FC7-AE0E-97DC54274860}"/>
              </a:ext>
            </a:extLst>
          </p:cNvPr>
          <p:cNvSpPr/>
          <p:nvPr/>
        </p:nvSpPr>
        <p:spPr>
          <a:xfrm>
            <a:off x="9977120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97EE4A-34CD-4DD1-874C-F051336CC56B}"/>
              </a:ext>
            </a:extLst>
          </p:cNvPr>
          <p:cNvSpPr/>
          <p:nvPr/>
        </p:nvSpPr>
        <p:spPr>
          <a:xfrm>
            <a:off x="8614834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583EB-3E90-4E25-A2C5-49F5D725A203}"/>
              </a:ext>
            </a:extLst>
          </p:cNvPr>
          <p:cNvSpPr/>
          <p:nvPr/>
        </p:nvSpPr>
        <p:spPr>
          <a:xfrm>
            <a:off x="7252548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04395-79AD-4F64-BE62-C7359D76EACB}"/>
              </a:ext>
            </a:extLst>
          </p:cNvPr>
          <p:cNvSpPr txBox="1"/>
          <p:nvPr/>
        </p:nvSpPr>
        <p:spPr>
          <a:xfrm>
            <a:off x="939377" y="3182064"/>
            <a:ext cx="1905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zh-CN" sz="180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</a:t>
            </a:r>
            <a:r>
              <a:rPr lang="zh-CN" altLang="zh-CN" sz="180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的比例单位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014565F-52AF-4770-971D-2C8EAF2DEB0E}"/>
              </a:ext>
            </a:extLst>
          </p:cNvPr>
          <p:cNvSpPr/>
          <p:nvPr/>
        </p:nvSpPr>
        <p:spPr>
          <a:xfrm>
            <a:off x="3108961" y="2533228"/>
            <a:ext cx="413173" cy="243840"/>
          </a:xfrm>
          <a:prstGeom prst="roundRect">
            <a:avLst/>
          </a:prstGeom>
          <a:noFill/>
          <a:ln w="19050">
            <a:solidFill>
              <a:srgbClr val="E91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D42FEF-78BE-4052-A99A-F05971499B5D}"/>
              </a:ext>
            </a:extLst>
          </p:cNvPr>
          <p:cNvSpPr txBox="1"/>
          <p:nvPr/>
        </p:nvSpPr>
        <p:spPr>
          <a:xfrm>
            <a:off x="7554384" y="1763290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86FB4A-429E-4202-9A8C-B7C964290D90}"/>
              </a:ext>
            </a:extLst>
          </p:cNvPr>
          <p:cNvSpPr txBox="1"/>
          <p:nvPr/>
        </p:nvSpPr>
        <p:spPr>
          <a:xfrm>
            <a:off x="8916670" y="1763924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918B7C-B017-4AE9-87A3-CACF99440DE0}"/>
              </a:ext>
            </a:extLst>
          </p:cNvPr>
          <p:cNvSpPr txBox="1"/>
          <p:nvPr/>
        </p:nvSpPr>
        <p:spPr>
          <a:xfrm>
            <a:off x="10278956" y="1764255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771435-C431-4EE9-BFA2-288E89198881}"/>
              </a:ext>
            </a:extLst>
          </p:cNvPr>
          <p:cNvSpPr txBox="1"/>
          <p:nvPr/>
        </p:nvSpPr>
        <p:spPr>
          <a:xfrm>
            <a:off x="6279306" y="29973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1fr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60041D-98D9-4B79-A51E-12F41A9E2FB8}"/>
              </a:ext>
            </a:extLst>
          </p:cNvPr>
          <p:cNvSpPr txBox="1"/>
          <p:nvPr/>
        </p:nvSpPr>
        <p:spPr>
          <a:xfrm>
            <a:off x="6278880" y="496134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1fr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8" grpId="0" animBg="1"/>
      <p:bldP spid="9" grpId="0" animBg="1"/>
      <p:bldP spid="11" grpId="0" animBg="1"/>
      <p:bldP spid="7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grid-template-columns: 10px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grid-template-rows: 1fr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1fr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grid-template-rows: repeat(2, 1fr);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grid-template-columns: repeat(3, 10px);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7EEC4-4901-4F13-A133-3DB387BA91D5}"/>
              </a:ext>
            </a:extLst>
          </p:cNvPr>
          <p:cNvSpPr/>
          <p:nvPr/>
        </p:nvSpPr>
        <p:spPr>
          <a:xfrm>
            <a:off x="5852160" y="1825625"/>
            <a:ext cx="5831840" cy="4667250"/>
          </a:xfrm>
          <a:prstGeom prst="roundRect">
            <a:avLst>
              <a:gd name="adj" fmla="val 6073"/>
            </a:avLst>
          </a:prstGeom>
          <a:solidFill>
            <a:srgbClr val="EB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FD80A2-A642-49F5-96D4-8CE39C80E833}"/>
              </a:ext>
            </a:extLst>
          </p:cNvPr>
          <p:cNvSpPr/>
          <p:nvPr/>
        </p:nvSpPr>
        <p:spPr>
          <a:xfrm>
            <a:off x="8940794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0135F1-0CAD-479D-AE2A-BA4B6F389388}"/>
              </a:ext>
            </a:extLst>
          </p:cNvPr>
          <p:cNvSpPr/>
          <p:nvPr/>
        </p:nvSpPr>
        <p:spPr>
          <a:xfrm>
            <a:off x="7578508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09CC51-D2A3-4914-886E-100A493AA545}"/>
              </a:ext>
            </a:extLst>
          </p:cNvPr>
          <p:cNvSpPr/>
          <p:nvPr/>
        </p:nvSpPr>
        <p:spPr>
          <a:xfrm>
            <a:off x="6216222" y="2200089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01357-0DD7-4FC7-AE0E-97DC54274860}"/>
              </a:ext>
            </a:extLst>
          </p:cNvPr>
          <p:cNvSpPr/>
          <p:nvPr/>
        </p:nvSpPr>
        <p:spPr>
          <a:xfrm>
            <a:off x="8940794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97EE4A-34CD-4DD1-874C-F051336CC56B}"/>
              </a:ext>
            </a:extLst>
          </p:cNvPr>
          <p:cNvSpPr/>
          <p:nvPr/>
        </p:nvSpPr>
        <p:spPr>
          <a:xfrm>
            <a:off x="7578508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583EB-3E90-4E25-A2C5-49F5D725A203}"/>
              </a:ext>
            </a:extLst>
          </p:cNvPr>
          <p:cNvSpPr/>
          <p:nvPr/>
        </p:nvSpPr>
        <p:spPr>
          <a:xfrm>
            <a:off x="6216222" y="4164040"/>
            <a:ext cx="1362286" cy="196395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DD7D60-D3AF-4DB6-B31F-0531C53EE1FD}"/>
              </a:ext>
            </a:extLst>
          </p:cNvPr>
          <p:cNvSpPr txBox="1"/>
          <p:nvPr/>
        </p:nvSpPr>
        <p:spPr>
          <a:xfrm>
            <a:off x="932606" y="3764571"/>
            <a:ext cx="258952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repeat(n, [length])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D34B57-A37D-44EF-98A8-B28F202FB651}"/>
              </a:ext>
            </a:extLst>
          </p:cNvPr>
          <p:cNvSpPr txBox="1"/>
          <p:nvPr/>
        </p:nvSpPr>
        <p:spPr>
          <a:xfrm>
            <a:off x="6543886" y="1824660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16C512-044C-47B9-A3CD-A5EB2D3360E4}"/>
              </a:ext>
            </a:extLst>
          </p:cNvPr>
          <p:cNvSpPr txBox="1"/>
          <p:nvPr/>
        </p:nvSpPr>
        <p:spPr>
          <a:xfrm>
            <a:off x="7906172" y="1825294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15B78F-8111-4B97-9FD3-CE3FF0DB6765}"/>
              </a:ext>
            </a:extLst>
          </p:cNvPr>
          <p:cNvSpPr txBox="1"/>
          <p:nvPr/>
        </p:nvSpPr>
        <p:spPr>
          <a:xfrm>
            <a:off x="9268458" y="1825625"/>
            <a:ext cx="7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10px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29E2C4-480E-4C34-9CDD-C2A3337F71FB}"/>
              </a:ext>
            </a:extLst>
          </p:cNvPr>
          <p:cNvSpPr txBox="1"/>
          <p:nvPr/>
        </p:nvSpPr>
        <p:spPr>
          <a:xfrm>
            <a:off x="5607048" y="308501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1fr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74DCD0-9482-444A-9DE2-B0B501D14D91}"/>
              </a:ext>
            </a:extLst>
          </p:cNvPr>
          <p:cNvSpPr txBox="1"/>
          <p:nvPr/>
        </p:nvSpPr>
        <p:spPr>
          <a:xfrm>
            <a:off x="5606622" y="5048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</a:rPr>
              <a:t>1fr</a:t>
            </a:r>
            <a:endParaRPr lang="zh-CN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Container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25B0CC5-359E-4315-A2A7-1A01DE9B72FC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3757480-F811-464D-9FF0-CAB8D6496A7B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8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6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D27EC21-61F6-466E-B882-C91B925780BB}"/>
              </a:ext>
            </a:extLst>
          </p:cNvPr>
          <p:cNvSpPr txBox="1"/>
          <p:nvPr/>
        </p:nvSpPr>
        <p:spPr>
          <a:xfrm>
            <a:off x="838200" y="3834582"/>
            <a:ext cx="1980029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1 / 3;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9E3C28E-ED1A-4086-801F-3605AA1260C1}"/>
              </a:ext>
            </a:extLst>
          </p:cNvPr>
          <p:cNvCxnSpPr>
            <a:cxnSpLocks/>
          </p:cNvCxnSpPr>
          <p:nvPr/>
        </p:nvCxnSpPr>
        <p:spPr>
          <a:xfrm>
            <a:off x="6483767" y="1828268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1BCBB23-52CB-4CB6-810B-D3E37288ECDE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767062-8E56-469C-A271-4EA94B02C069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652067-A3A1-492D-A7CF-A25666CF87F1}"/>
              </a:ext>
            </a:extLst>
          </p:cNvPr>
          <p:cNvSpPr/>
          <p:nvPr/>
        </p:nvSpPr>
        <p:spPr>
          <a:xfrm>
            <a:off x="6543877" y="1825621"/>
            <a:ext cx="2147457" cy="214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560D3F-686F-4309-B1EE-2A6F9AD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 items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60B54-DBF9-478C-A825-ECDF8604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686" cy="213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display: grid;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grid-template-rows: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grid-template-column: 10px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10px</a:t>
            </a:r>
            <a:r>
              <a:rPr lang="en-US" altLang="zh-CN" sz="160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E02D37-C3F4-4C64-B01C-9B2E18F844F9}"/>
              </a:ext>
            </a:extLst>
          </p:cNvPr>
          <p:cNvSpPr/>
          <p:nvPr/>
        </p:nvSpPr>
        <p:spPr>
          <a:xfrm>
            <a:off x="6543886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96112-CA22-443E-8CAC-76B29A526E99}"/>
              </a:ext>
            </a:extLst>
          </p:cNvPr>
          <p:cNvSpPr/>
          <p:nvPr/>
        </p:nvSpPr>
        <p:spPr>
          <a:xfrm>
            <a:off x="9765067" y="504681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C28812-3C96-40F6-985D-108FCBA75624}"/>
              </a:ext>
            </a:extLst>
          </p:cNvPr>
          <p:cNvSpPr/>
          <p:nvPr/>
        </p:nvSpPr>
        <p:spPr>
          <a:xfrm>
            <a:off x="7617612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E6611-F562-4E7B-BB98-1EE9B1F2D851}"/>
              </a:ext>
            </a:extLst>
          </p:cNvPr>
          <p:cNvSpPr/>
          <p:nvPr/>
        </p:nvSpPr>
        <p:spPr>
          <a:xfrm>
            <a:off x="8691339" y="5046811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DEEFD-69E3-443D-BFD6-A2CC1B0A74E3}"/>
              </a:ext>
            </a:extLst>
          </p:cNvPr>
          <p:cNvSpPr/>
          <p:nvPr/>
        </p:nvSpPr>
        <p:spPr>
          <a:xfrm>
            <a:off x="6543886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343DE3-BB15-48A5-9BE7-561BD55A46EE}"/>
              </a:ext>
            </a:extLst>
          </p:cNvPr>
          <p:cNvSpPr/>
          <p:nvPr/>
        </p:nvSpPr>
        <p:spPr>
          <a:xfrm>
            <a:off x="9765067" y="397308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E534AC-1A26-4670-8F30-8FC85FF4F9CD}"/>
              </a:ext>
            </a:extLst>
          </p:cNvPr>
          <p:cNvSpPr/>
          <p:nvPr/>
        </p:nvSpPr>
        <p:spPr>
          <a:xfrm>
            <a:off x="7617612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3E6F26-B12C-47FA-BD91-B9DCC47EB407}"/>
              </a:ext>
            </a:extLst>
          </p:cNvPr>
          <p:cNvSpPr/>
          <p:nvPr/>
        </p:nvSpPr>
        <p:spPr>
          <a:xfrm>
            <a:off x="8691339" y="3973082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2E8404-AFBE-48BC-AFFB-033C91489ABF}"/>
              </a:ext>
            </a:extLst>
          </p:cNvPr>
          <p:cNvSpPr/>
          <p:nvPr/>
        </p:nvSpPr>
        <p:spPr>
          <a:xfrm>
            <a:off x="6543886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98B1AC-622A-4495-838F-E7CB37B6FB22}"/>
              </a:ext>
            </a:extLst>
          </p:cNvPr>
          <p:cNvSpPr/>
          <p:nvPr/>
        </p:nvSpPr>
        <p:spPr>
          <a:xfrm>
            <a:off x="9765067" y="289935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69EC4-F4D6-4C5A-A647-914D1C564AC8}"/>
              </a:ext>
            </a:extLst>
          </p:cNvPr>
          <p:cNvSpPr/>
          <p:nvPr/>
        </p:nvSpPr>
        <p:spPr>
          <a:xfrm>
            <a:off x="7617612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3C57A-151B-4159-AE2A-A6B7E247BA81}"/>
              </a:ext>
            </a:extLst>
          </p:cNvPr>
          <p:cNvSpPr/>
          <p:nvPr/>
        </p:nvSpPr>
        <p:spPr>
          <a:xfrm>
            <a:off x="8691339" y="289935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C6F720-CEFF-46AD-B116-E24F86FD1256}"/>
              </a:ext>
            </a:extLst>
          </p:cNvPr>
          <p:cNvSpPr/>
          <p:nvPr/>
        </p:nvSpPr>
        <p:spPr>
          <a:xfrm>
            <a:off x="6543882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413339-E9A0-496E-B506-7CB386D86A67}"/>
              </a:ext>
            </a:extLst>
          </p:cNvPr>
          <p:cNvSpPr/>
          <p:nvPr/>
        </p:nvSpPr>
        <p:spPr>
          <a:xfrm>
            <a:off x="9765066" y="1825623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F5D6F9-2A35-4694-8528-21D4C46D84A6}"/>
              </a:ext>
            </a:extLst>
          </p:cNvPr>
          <p:cNvSpPr/>
          <p:nvPr/>
        </p:nvSpPr>
        <p:spPr>
          <a:xfrm>
            <a:off x="7617612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10DE69-913A-451C-8764-39BC7C99E4AE}"/>
              </a:ext>
            </a:extLst>
          </p:cNvPr>
          <p:cNvSpPr/>
          <p:nvPr/>
        </p:nvSpPr>
        <p:spPr>
          <a:xfrm>
            <a:off x="8691339" y="1825624"/>
            <a:ext cx="1073727" cy="107372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4F077E-F5B7-4991-B421-5F632E00E6EA}"/>
              </a:ext>
            </a:extLst>
          </p:cNvPr>
          <p:cNvGrpSpPr/>
          <p:nvPr/>
        </p:nvGrpSpPr>
        <p:grpSpPr>
          <a:xfrm>
            <a:off x="6191667" y="1689768"/>
            <a:ext cx="352215" cy="4566475"/>
            <a:chOff x="6191667" y="1689768"/>
            <a:chExt cx="352215" cy="45664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A4C8624-B69F-425D-ACEF-0A20D34501A3}"/>
                </a:ext>
              </a:extLst>
            </p:cNvPr>
            <p:cNvSpPr txBox="1"/>
            <p:nvPr/>
          </p:nvSpPr>
          <p:spPr>
            <a:xfrm>
              <a:off x="6191667" y="168976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F38DBD-B18E-42F0-B880-92763DC9447A}"/>
                </a:ext>
              </a:extLst>
            </p:cNvPr>
            <p:cNvSpPr txBox="1"/>
            <p:nvPr/>
          </p:nvSpPr>
          <p:spPr>
            <a:xfrm>
              <a:off x="6191667" y="2749638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8ACBA8-89B1-4D92-A04D-A62D247DDEF5}"/>
                </a:ext>
              </a:extLst>
            </p:cNvPr>
            <p:cNvSpPr txBox="1"/>
            <p:nvPr/>
          </p:nvSpPr>
          <p:spPr>
            <a:xfrm>
              <a:off x="6191667" y="3834582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846E26C-CA7B-44EF-AC7E-1612D00F8A58}"/>
                </a:ext>
              </a:extLst>
            </p:cNvPr>
            <p:cNvSpPr txBox="1"/>
            <p:nvPr/>
          </p:nvSpPr>
          <p:spPr>
            <a:xfrm>
              <a:off x="6191667" y="4906913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FF295-B5AB-4F78-B898-8AA76CB427CF}"/>
                </a:ext>
              </a:extLst>
            </p:cNvPr>
            <p:cNvSpPr txBox="1"/>
            <p:nvPr/>
          </p:nvSpPr>
          <p:spPr>
            <a:xfrm>
              <a:off x="6191667" y="5979244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210B81-83F1-4180-BD86-7EF98A95F765}"/>
              </a:ext>
            </a:extLst>
          </p:cNvPr>
          <p:cNvGrpSpPr/>
          <p:nvPr/>
        </p:nvGrpSpPr>
        <p:grpSpPr>
          <a:xfrm>
            <a:off x="6406053" y="1503709"/>
            <a:ext cx="4641691" cy="276999"/>
            <a:chOff x="6370493" y="1452547"/>
            <a:chExt cx="4641691" cy="2769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1D1D329-E99C-4635-94DD-EF0BDC8AC30F}"/>
                </a:ext>
              </a:extLst>
            </p:cNvPr>
            <p:cNvSpPr txBox="1"/>
            <p:nvPr/>
          </p:nvSpPr>
          <p:spPr>
            <a:xfrm>
              <a:off x="637049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1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7E2FE3-8EF1-4653-9F9B-74226ADDA089}"/>
                </a:ext>
              </a:extLst>
            </p:cNvPr>
            <p:cNvSpPr txBox="1"/>
            <p:nvPr/>
          </p:nvSpPr>
          <p:spPr>
            <a:xfrm>
              <a:off x="7430363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2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0DA3F00-DE92-4F6B-8E03-486808885806}"/>
                </a:ext>
              </a:extLst>
            </p:cNvPr>
            <p:cNvSpPr txBox="1"/>
            <p:nvPr/>
          </p:nvSpPr>
          <p:spPr>
            <a:xfrm>
              <a:off x="8515307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3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8A80AFE-AD50-43D8-8AD1-5D9C6C933CB1}"/>
                </a:ext>
              </a:extLst>
            </p:cNvPr>
            <p:cNvSpPr txBox="1"/>
            <p:nvPr/>
          </p:nvSpPr>
          <p:spPr>
            <a:xfrm>
              <a:off x="9587638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4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58A90A7-94D2-4559-A693-A69BD753C9D6}"/>
                </a:ext>
              </a:extLst>
            </p:cNvPr>
            <p:cNvSpPr txBox="1"/>
            <p:nvPr/>
          </p:nvSpPr>
          <p:spPr>
            <a:xfrm>
              <a:off x="10659969" y="1452547"/>
              <a:ext cx="3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lang="zh-CN" altLang="en-US" sz="12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D27EC21-61F6-466E-B882-C91B925780BB}"/>
              </a:ext>
            </a:extLst>
          </p:cNvPr>
          <p:cNvSpPr txBox="1"/>
          <p:nvPr/>
        </p:nvSpPr>
        <p:spPr>
          <a:xfrm>
            <a:off x="838200" y="3834582"/>
            <a:ext cx="2316660" cy="79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grid-row: 1 / 3;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grid-column: 1 / 3;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774406-1E58-4F4B-96DE-4220EA09BB82}"/>
              </a:ext>
            </a:extLst>
          </p:cNvPr>
          <p:cNvCxnSpPr>
            <a:cxnSpLocks/>
          </p:cNvCxnSpPr>
          <p:nvPr/>
        </p:nvCxnSpPr>
        <p:spPr>
          <a:xfrm rot="5400000">
            <a:off x="7616289" y="693561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706C231-45F2-4015-8E82-57CA6D826221}"/>
              </a:ext>
            </a:extLst>
          </p:cNvPr>
          <p:cNvCxnSpPr>
            <a:cxnSpLocks/>
          </p:cNvCxnSpPr>
          <p:nvPr/>
        </p:nvCxnSpPr>
        <p:spPr>
          <a:xfrm>
            <a:off x="6483767" y="1828268"/>
            <a:ext cx="0" cy="214481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7E5B67B-B799-4A8D-8E0E-0955645320BB}"/>
              </a:ext>
            </a:extLst>
          </p:cNvPr>
          <p:cNvSpPr txBox="1"/>
          <p:nvPr/>
        </p:nvSpPr>
        <p:spPr>
          <a:xfrm>
            <a:off x="6367774" y="617220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👇</a:t>
            </a:r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row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91C054-CB5A-4359-93C8-CF28A48463A2}"/>
              </a:ext>
            </a:extLst>
          </p:cNvPr>
          <p:cNvSpPr txBox="1"/>
          <p:nvPr/>
        </p:nvSpPr>
        <p:spPr>
          <a:xfrm>
            <a:off x="10810281" y="164220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👉</a:t>
            </a:r>
            <a:endParaRPr lang="en-US" altLang="zh-CN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chemeClr val="accent5"/>
                </a:solidFill>
                <a:latin typeface="Consolas" panose="020B0609020204030204" pitchFamily="49" charset="0"/>
              </a:rPr>
              <a:t>column</a:t>
            </a:r>
            <a:endParaRPr lang="zh-CN" alt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5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760</Words>
  <Application>Microsoft Office PowerPoint</Application>
  <PresentationFormat>宽屏</PresentationFormat>
  <Paragraphs>270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微软雅黑</vt:lpstr>
      <vt:lpstr>微软雅黑 Light</vt:lpstr>
      <vt:lpstr>Arial</vt:lpstr>
      <vt:lpstr>Bahnschrift Light</vt:lpstr>
      <vt:lpstr>Consolas</vt:lpstr>
      <vt:lpstr>Office 主题​​</vt:lpstr>
      <vt:lpstr>Grid布局</vt:lpstr>
      <vt:lpstr>前提</vt:lpstr>
      <vt:lpstr>前提</vt:lpstr>
      <vt:lpstr>Grid Container 大小</vt:lpstr>
      <vt:lpstr>Grid Container 大小</vt:lpstr>
      <vt:lpstr>Grid Container 大小</vt:lpstr>
      <vt:lpstr>Grid Container 命名</vt:lpstr>
      <vt:lpstr>Grid items</vt:lpstr>
      <vt:lpstr>Grid items</vt:lpstr>
      <vt:lpstr>Grid items</vt:lpstr>
      <vt:lpstr>Grid Container 命名</vt:lpstr>
      <vt:lpstr>Grid items</vt:lpstr>
      <vt:lpstr>Grid items</vt:lpstr>
      <vt:lpstr>Grid items</vt:lpstr>
      <vt:lpstr>Grid Container 命名</vt:lpstr>
      <vt:lpstr>Grid Container 命名</vt:lpstr>
      <vt:lpstr>Grid Container</vt:lpstr>
      <vt:lpstr>Grid Container</vt:lpstr>
      <vt:lpstr>Grid Container</vt:lpstr>
      <vt:lpstr>Grid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Grid布局</dc:title>
  <dc:creator>hghhgyg huu</dc:creator>
  <cp:lastModifiedBy>hghhgyg huu</cp:lastModifiedBy>
  <cp:revision>1</cp:revision>
  <dcterms:created xsi:type="dcterms:W3CDTF">2021-09-01T13:47:48Z</dcterms:created>
  <dcterms:modified xsi:type="dcterms:W3CDTF">2021-12-02T05:32:42Z</dcterms:modified>
</cp:coreProperties>
</file>