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20"/>
  </p:notesMasterIdLst>
  <p:sldIdLst>
    <p:sldId id="256" r:id="rId2"/>
    <p:sldId id="257" r:id="rId3"/>
    <p:sldId id="274" r:id="rId4"/>
    <p:sldId id="273" r:id="rId5"/>
    <p:sldId id="275" r:id="rId6"/>
    <p:sldId id="291" r:id="rId7"/>
    <p:sldId id="292" r:id="rId8"/>
    <p:sldId id="293" r:id="rId9"/>
    <p:sldId id="276" r:id="rId10"/>
    <p:sldId id="258" r:id="rId11"/>
    <p:sldId id="277" r:id="rId12"/>
    <p:sldId id="278" r:id="rId13"/>
    <p:sldId id="295" r:id="rId14"/>
    <p:sldId id="296" r:id="rId15"/>
    <p:sldId id="281" r:id="rId16"/>
    <p:sldId id="294" r:id="rId17"/>
    <p:sldId id="28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0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04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402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3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53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4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1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67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1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0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591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7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3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baz123/iobb/blob/master/BBBio_lib/BBBiolib.c" TargetMode="External"/><Relationship Id="rId2" Type="http://schemas.openxmlformats.org/officeDocument/2006/relationships/hyperlink" Target="https://www.sunfounder.com/2channel-dc5v-relay-module-with-optocoupl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s-oy.com/portfolio/mas6240/?gclid=Cj0KCQiAqdP9BRDVARIsAGSZ8Akz9wbYVmUXOtN5BanJnNjdXN1LoIrn-OldeFk_c1kIYMnHSbi4-UAaAoJ2EALw_wcB" TargetMode="External"/><Relationship Id="rId4" Type="http://schemas.openxmlformats.org/officeDocument/2006/relationships/hyperlink" Target="https://squishycircuits.com/products/piezoelectric-buzz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5v-relay-pinout-working-datasheet" TargetMode="External"/><Relationship Id="rId2" Type="http://schemas.openxmlformats.org/officeDocument/2006/relationships/hyperlink" Target="https://www.amazon.ca/gp/product/B0781M55BN/ref=ppx_yo_dt_b_asin_title_o08_s02?ie=UTF8&amp;psc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a/gp/product/B00E0NTPP4/ref=ppx_yo_dt_b_asin_title_o08_s00?ie=UTF8&amp;psc=1" TargetMode="External"/><Relationship Id="rId4" Type="http://schemas.openxmlformats.org/officeDocument/2006/relationships/hyperlink" Target="https://www.amazon.ca/Legrand-Pass-Seymour-8052CC10-Porcelain-660-watt/dp/B000BPEDZC/ref=sr_1_27?dchild=1&amp;keywords=Bulb+holder&amp;qid=1605747574&amp;sr=8-2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4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4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285" y="478454"/>
            <a:ext cx="8140714" cy="2672734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b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</a:t>
            </a:r>
            <a:r>
              <a:rPr lang="en-US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Bulb and Buzzer</a:t>
            </a:r>
            <a: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 Black</a:t>
            </a:r>
            <a:b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: Car Over-speed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23" y="4238757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 Devgan (C0752045)</a:t>
            </a:r>
          </a:p>
          <a:p>
            <a:pPr algn="l"/>
            <a:r>
              <a:rPr lang="en-CA" b="1">
                <a:solidFill>
                  <a:srgbClr val="FFFFFF">
                    <a:alpha val="7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#4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00" y="525888"/>
            <a:ext cx="916705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Connections of Bulb, Buzzer and relay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B0241-6D76-41D8-A084-7AC7F32A4EB5}"/>
              </a:ext>
            </a:extLst>
          </p:cNvPr>
          <p:cNvSpPr txBox="1"/>
          <p:nvPr/>
        </p:nvSpPr>
        <p:spPr>
          <a:xfrm>
            <a:off x="7075588" y="1790939"/>
            <a:ext cx="326491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of working circuit : https://www.youtube.com/watch?v=O1TqyoDxItE</a:t>
            </a: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6AE8B88F-DB92-4615-BB6A-9D9BF113A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 r="3" b="3"/>
          <a:stretch/>
        </p:blipFill>
        <p:spPr>
          <a:xfrm rot="16200000">
            <a:off x="1301156" y="542984"/>
            <a:ext cx="4760582" cy="6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942"/>
            <a:ext cx="1006812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Coding of Bulb and Buzzer with Beaglebone Black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96" y="4406630"/>
            <a:ext cx="9872226" cy="25687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Included input output Beaglebone black library and standard input output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Then connected the bulb via relay module to p9 30 and Buzzer to P8 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speed is set to 30 as the speed of vehicle for test.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threshold speed is set to 20.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CCA93-1632-4F25-B7E9-092F8C092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" t="7721" r="31130"/>
          <a:stretch/>
        </p:blipFill>
        <p:spPr>
          <a:xfrm>
            <a:off x="195228" y="1291032"/>
            <a:ext cx="9677671" cy="293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6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Coding of Bulb and Buzzer with Beaglebone Black (cont.d)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69" y="1185087"/>
            <a:ext cx="4037178" cy="522712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Setting port 8 pin 8 as output for buzzer and port9 pin30 output for bulb.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Delays of 300 milli-seconds are used in between every statement to give some time for checking.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Inside the while loop we are checking the condition is the speed of higher than threshold speed or not.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If the speed is less than threshold bulb stays off and buzzer will not make any noise.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Else condition says there is a car over-speeding and bulb lights up and buzzer rings.</a:t>
            </a:r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1C777F-BDED-404D-9CBE-6ADD12F9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62" y="1078083"/>
            <a:ext cx="5319778" cy="56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3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8294"/>
            <a:ext cx="1019061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Terminal commands used to install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8" y="5259486"/>
            <a:ext cx="10669456" cy="13208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 install the library open the directory “cd” then library folder “</a:t>
            </a:r>
            <a:r>
              <a:rPr lang="en-US" sz="2000" dirty="0" err="1"/>
              <a:t>iobb</a:t>
            </a:r>
            <a:r>
              <a:rPr lang="en-US" sz="2000" dirty="0"/>
              <a:t>-master$ ls”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“Make” command is required next make executable file. Then system will take some time to execute the command and open the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9176C8F-F766-48D9-BD8B-0ECC26E1A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8" y="910115"/>
            <a:ext cx="9105089" cy="41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9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355677"/>
            <a:ext cx="980806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Terminal commands used to install library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6" y="5281127"/>
            <a:ext cx="9458065" cy="15768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Next command is to install the make file command is “</a:t>
            </a:r>
            <a:r>
              <a:rPr lang="en-US" sz="2000" dirty="0" err="1"/>
              <a:t>sudo</a:t>
            </a:r>
            <a:r>
              <a:rPr lang="en-US" sz="2000" dirty="0"/>
              <a:t> make install”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library is installed in the Beaglebone Black and ready to use.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6DD202-E53B-409E-B882-B76FE20E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" y="680346"/>
            <a:ext cx="10437778" cy="45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0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4" y="-135713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Terminal final output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436A782-3C8F-4611-83C6-2D570712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7"/>
          <a:stretch/>
        </p:blipFill>
        <p:spPr>
          <a:xfrm>
            <a:off x="339520" y="1185087"/>
            <a:ext cx="10594367" cy="27157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152C4-5A5E-41FB-9041-2C3A649A32E6}"/>
              </a:ext>
            </a:extLst>
          </p:cNvPr>
          <p:cNvSpPr txBox="1"/>
          <p:nvPr/>
        </p:nvSpPr>
        <p:spPr>
          <a:xfrm>
            <a:off x="339520" y="4221805"/>
            <a:ext cx="10594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After adding the file in Beaglebone. By using command “PUT”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Second is to locate the by using “ls” command.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We must locate the file “ </a:t>
            </a:r>
            <a:r>
              <a:rPr lang="en-US" dirty="0" err="1"/>
              <a:t>buzbulb.c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1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721"/>
            <a:ext cx="9550042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Terminal final output(</a:t>
            </a:r>
            <a:r>
              <a:rPr lang="en-US" sz="4000" dirty="0" err="1"/>
              <a:t>cont.d</a:t>
            </a:r>
            <a:r>
              <a:rPr lang="en-US" sz="4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508B-B953-48AC-995B-35734CC3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0" y="560095"/>
            <a:ext cx="9669493" cy="423564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72D601C-E2B3-429B-8EC0-F6FCE310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60" y="4795736"/>
            <a:ext cx="11021638" cy="20622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After locating the file, we need to entre the command “ </a:t>
            </a:r>
            <a:r>
              <a:rPr lang="en-US" sz="2000" dirty="0" err="1"/>
              <a:t>gcc</a:t>
            </a:r>
            <a:r>
              <a:rPr lang="en-US" sz="2000" dirty="0"/>
              <a:t> </a:t>
            </a:r>
            <a:r>
              <a:rPr lang="en-US" sz="2000" dirty="0" err="1"/>
              <a:t>buzbulb.c</a:t>
            </a:r>
            <a:r>
              <a:rPr lang="en-US" sz="2000" dirty="0"/>
              <a:t> –o </a:t>
            </a:r>
            <a:r>
              <a:rPr lang="en-US" sz="2000" dirty="0" err="1"/>
              <a:t>buzbulb</a:t>
            </a:r>
            <a:r>
              <a:rPr lang="en-US" sz="2000" dirty="0"/>
              <a:t> –</a:t>
            </a:r>
            <a:r>
              <a:rPr lang="en-US" sz="2000" dirty="0" err="1"/>
              <a:t>liobb</a:t>
            </a:r>
            <a:r>
              <a:rPr lang="en-US" sz="20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Next command is “ </a:t>
            </a:r>
            <a:r>
              <a:rPr lang="en-US" sz="2000" dirty="0" err="1"/>
              <a:t>sudo</a:t>
            </a:r>
            <a:r>
              <a:rPr lang="en-US" sz="2000" dirty="0"/>
              <a:t> ./</a:t>
            </a:r>
            <a:r>
              <a:rPr lang="en-US" sz="2000" dirty="0" err="1"/>
              <a:t>buzbulb</a:t>
            </a:r>
            <a:r>
              <a:rPr lang="en-US" sz="2000" dirty="0"/>
              <a:t>” to start the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Then Beaglebone needs the password  “</a:t>
            </a:r>
            <a:r>
              <a:rPr lang="en-US" sz="2000" dirty="0" err="1"/>
              <a:t>temppwd</a:t>
            </a:r>
            <a:r>
              <a:rPr lang="en-US" sz="2000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Results are as bulbs switches on and off according to the preset time in code.</a:t>
            </a:r>
          </a:p>
        </p:txBody>
      </p:sp>
    </p:spTree>
    <p:extLst>
      <p:ext uri="{BB962C8B-B14F-4D97-AF65-F5344CB8AC3E}">
        <p14:creationId xmlns:p14="http://schemas.microsoft.com/office/powerpoint/2010/main" val="196472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2527"/>
            <a:ext cx="8596668" cy="8662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000" b="1" dirty="0">
                <a:latin typeface="Trebuchet MS (Body)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728"/>
            <a:ext cx="8596668" cy="388077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62626"/>
                </a:solidFill>
                <a:effectLst/>
                <a:latin typeface="Trebuchet MS (Body)"/>
              </a:rPr>
              <a:t>2 Channel DC 5V Relay Module with Optocoupler Low Level Trigger Expansion Board for Arduino Raspberry Pi. (n.d.). Retrieved from </a:t>
            </a:r>
            <a:r>
              <a:rPr lang="en-US" i="0" dirty="0">
                <a:solidFill>
                  <a:srgbClr val="262626"/>
                </a:solidFill>
                <a:effectLst/>
                <a:latin typeface="Trebuchet MS (Body)"/>
                <a:hlinkClick r:id="rId2"/>
              </a:rPr>
              <a:t>https://www.sunfounder.com/2channel-dc5v-relay-module-with-optocoupler.html</a:t>
            </a:r>
            <a:endParaRPr lang="en-US" i="0" dirty="0">
              <a:solidFill>
                <a:srgbClr val="262626"/>
              </a:solidFill>
              <a:effectLst/>
              <a:latin typeface="Trebuchet MS (Body)"/>
            </a:endParaRPr>
          </a:p>
          <a:p>
            <a:r>
              <a:rPr lang="en-US" dirty="0">
                <a:solidFill>
                  <a:srgbClr val="262626"/>
                </a:solidFill>
                <a:latin typeface="Trebuchet MS (Body)"/>
              </a:rPr>
              <a:t>Shabaz123. (2019, august 17). Retrieved from </a:t>
            </a:r>
            <a:r>
              <a:rPr lang="en-US" dirty="0">
                <a:solidFill>
                  <a:srgbClr val="262626"/>
                </a:solidFill>
                <a:latin typeface="Trebuchet MS (Body)"/>
                <a:hlinkClick r:id="rId3"/>
              </a:rPr>
              <a:t>https://github.com/shabaz123/iobb/blob/master/BBBio_lib/BBBiolib.c</a:t>
            </a:r>
            <a:endParaRPr lang="en-US" dirty="0">
              <a:solidFill>
                <a:srgbClr val="262626"/>
              </a:solidFill>
              <a:latin typeface="Trebuchet MS (Body)"/>
            </a:endParaRPr>
          </a:p>
          <a:p>
            <a:r>
              <a:rPr lang="en-US" i="0" dirty="0">
                <a:solidFill>
                  <a:srgbClr val="4C2B75"/>
                </a:solidFill>
                <a:effectLst/>
                <a:latin typeface="Trebuchet MS (Body)"/>
              </a:rPr>
              <a:t>Piezoelectric Buzzer. (n.d.). Retrieved from </a:t>
            </a:r>
            <a:r>
              <a:rPr lang="en-US" i="0" dirty="0">
                <a:solidFill>
                  <a:srgbClr val="4C2B75"/>
                </a:solidFill>
                <a:effectLst/>
                <a:latin typeface="Trebuchet MS (Body)"/>
                <a:hlinkClick r:id="rId4"/>
              </a:rPr>
              <a:t>https://squishycircuits.com/products/piezoelectric-buzzer</a:t>
            </a:r>
            <a:endParaRPr lang="en-US" i="0" dirty="0">
              <a:solidFill>
                <a:srgbClr val="4C2B75"/>
              </a:solidFill>
              <a:effectLst/>
              <a:latin typeface="Trebuchet MS (Body)"/>
            </a:endParaRPr>
          </a:p>
          <a:p>
            <a:r>
              <a:rPr lang="en-US" dirty="0">
                <a:solidFill>
                  <a:srgbClr val="4C2B75"/>
                </a:solidFill>
                <a:latin typeface="Trebuchet MS (Body)"/>
              </a:rPr>
              <a:t>MAS6240 Piezo Driver IC for Multi-sound. (n.d.). Retrieved from </a:t>
            </a:r>
            <a:r>
              <a:rPr lang="en-US" dirty="0">
                <a:solidFill>
                  <a:srgbClr val="4C2B75"/>
                </a:solidFill>
                <a:latin typeface="Trebuchet MS (Body)"/>
                <a:hlinkClick r:id="rId5"/>
              </a:rPr>
              <a:t>https://www.mas-oy.com/portfolio/mas6240/?gclid=Cj0KCQiAqdP9BRDVARIsAGSZ8Akz9wbYVmUXOtN5BanJnNjdXN1LoIrn-OldeFk_c1kIYMnHSbi4-UAaAoJ2EALw_wcB</a:t>
            </a:r>
            <a:endParaRPr lang="en-US" dirty="0">
              <a:solidFill>
                <a:srgbClr val="4C2B75"/>
              </a:solidFill>
              <a:latin typeface="Trebuchet MS (Body)"/>
            </a:endParaRPr>
          </a:p>
          <a:p>
            <a:pPr marL="0" indent="0">
              <a:buNone/>
            </a:pPr>
            <a:endParaRPr lang="en-US" i="0" dirty="0">
              <a:solidFill>
                <a:srgbClr val="4C2B75"/>
              </a:solidFill>
              <a:effectLst/>
              <a:latin typeface="Trebuchet MS (Body)"/>
            </a:endParaRPr>
          </a:p>
          <a:p>
            <a:endParaRPr lang="en-US" i="0" dirty="0">
              <a:solidFill>
                <a:srgbClr val="262626"/>
              </a:solidFill>
              <a:effectLst/>
              <a:latin typeface="Trebuchet MS (Body)"/>
            </a:endParaRPr>
          </a:p>
          <a:p>
            <a:endParaRPr lang="en-US" dirty="0">
              <a:latin typeface="Trebuchet MS (Body)"/>
              <a:cs typeface="Times New Roman" panose="02020603050405020304" pitchFamily="18" charset="0"/>
            </a:endParaRPr>
          </a:p>
          <a:p>
            <a:endParaRPr lang="en-US" dirty="0">
              <a:latin typeface="Trebuchet MS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83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b="1" dirty="0">
                <a:latin typeface="Trebuchet MS (Body)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252"/>
            <a:ext cx="8596668" cy="483196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0F1111"/>
                </a:solidFill>
                <a:effectLst/>
                <a:latin typeface="Trebuchet MS (Body)"/>
              </a:rPr>
              <a:t>Nada, Globe Bulb DC 12 Volt LED Lights 24 Volt Compatible 7W Night Lamp A19 E26 Base Office RV Replacement Energy Efficient Saving Warm White 3000K, Pack of 1</a:t>
            </a:r>
            <a:r>
              <a:rPr lang="en-US" i="0" dirty="0">
                <a:solidFill>
                  <a:srgbClr val="0F1111"/>
                </a:solidFill>
                <a:effectLst/>
                <a:latin typeface="Trebuchet MS (Body)"/>
                <a:cs typeface="Times New Roman" panose="02020603050405020304" pitchFamily="18" charset="0"/>
              </a:rPr>
              <a:t>. (n.d.). Retrieved from </a:t>
            </a:r>
            <a:r>
              <a:rPr lang="en-US" i="0" dirty="0">
                <a:solidFill>
                  <a:srgbClr val="0F1111"/>
                </a:solidFill>
                <a:effectLst/>
                <a:latin typeface="Trebuchet MS (Body)"/>
                <a:cs typeface="Times New Roman" panose="02020603050405020304" pitchFamily="18" charset="0"/>
                <a:hlinkClick r:id="rId2"/>
              </a:rPr>
              <a:t>https://www.amazon.ca/gp/product/B0781M55BN/ref=ppx_yo_dt_b_asin_title_o08_s02?ie=UTF8&amp;psc=1</a:t>
            </a:r>
            <a:endParaRPr lang="en-US" i="0" dirty="0">
              <a:solidFill>
                <a:srgbClr val="0F1111"/>
              </a:solidFill>
              <a:effectLst/>
              <a:latin typeface="Trebuchet MS (Body)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111111"/>
                </a:solidFill>
                <a:effectLst/>
                <a:latin typeface="Trebuchet MS (Body)"/>
              </a:rPr>
              <a:t>5V 5-Pin Relay</a:t>
            </a:r>
            <a:r>
              <a:rPr lang="en-US" dirty="0">
                <a:solidFill>
                  <a:srgbClr val="0F1111"/>
                </a:solidFill>
                <a:latin typeface="Trebuchet MS (Body)"/>
              </a:rPr>
              <a:t>. (2017. September 26). Retrieved from </a:t>
            </a:r>
            <a:r>
              <a:rPr lang="en-US" dirty="0">
                <a:solidFill>
                  <a:srgbClr val="0F1111"/>
                </a:solidFill>
                <a:latin typeface="Trebuchet MS (Body)"/>
                <a:hlinkClick r:id="rId3"/>
              </a:rPr>
              <a:t>https://components101.com/5v-relay-pinout-working-datasheet</a:t>
            </a:r>
            <a:endParaRPr lang="en-US" dirty="0">
              <a:solidFill>
                <a:srgbClr val="0F1111"/>
              </a:solidFill>
              <a:latin typeface="Trebuchet MS (Body)"/>
            </a:endParaRPr>
          </a:p>
          <a:p>
            <a:r>
              <a:rPr lang="en-US" i="0" dirty="0">
                <a:solidFill>
                  <a:srgbClr val="0F1111"/>
                </a:solidFill>
                <a:effectLst/>
                <a:latin typeface="Trebuchet MS (Body)"/>
              </a:rPr>
              <a:t>Legrand-Pass &amp; Seymour 8052CC10 Medium Base Porcelain Lamp Holder, Bracket Mounted 660-watt 250-volt</a:t>
            </a:r>
            <a:r>
              <a:rPr lang="en-US" dirty="0">
                <a:solidFill>
                  <a:srgbClr val="111111"/>
                </a:solidFill>
                <a:latin typeface="Trebuchet MS (Body)"/>
              </a:rPr>
              <a:t>. (n.d.). Retrieved from </a:t>
            </a:r>
            <a:r>
              <a:rPr lang="en-US" dirty="0">
                <a:solidFill>
                  <a:srgbClr val="111111"/>
                </a:solidFill>
                <a:latin typeface="Trebuchet MS (Body)"/>
                <a:hlinkClick r:id="rId4"/>
              </a:rPr>
              <a:t>https://www.amazon.ca/Legrand-Pass-Seymour-8052CC10-Porcelain-660-watt/dp/B000BPEDZC/ref=sr_1_27?dchild=1&amp;keywords=Bulb+holder&amp;qid=1605747574&amp;sr=8-27</a:t>
            </a:r>
            <a:endParaRPr lang="en-US" dirty="0">
              <a:solidFill>
                <a:srgbClr val="111111"/>
              </a:solidFill>
              <a:latin typeface="Trebuchet MS (Body)"/>
            </a:endParaRPr>
          </a:p>
          <a:p>
            <a:r>
              <a:rPr lang="en-US" i="0" dirty="0" err="1">
                <a:solidFill>
                  <a:srgbClr val="0F1111"/>
                </a:solidFill>
                <a:effectLst/>
                <a:latin typeface="Trebuchet MS (Body)"/>
              </a:rPr>
              <a:t>SunFounder</a:t>
            </a:r>
            <a:r>
              <a:rPr lang="en-US" i="0" dirty="0">
                <a:solidFill>
                  <a:srgbClr val="0F1111"/>
                </a:solidFill>
                <a:effectLst/>
                <a:latin typeface="Trebuchet MS (Body)"/>
              </a:rPr>
              <a:t> 2 Channel DC 5V Relay Module with Optocoupler Low Level Trigger Expansion Board for </a:t>
            </a:r>
            <a:r>
              <a:rPr lang="en-US" i="0" dirty="0" err="1">
                <a:solidFill>
                  <a:srgbClr val="0F1111"/>
                </a:solidFill>
                <a:effectLst/>
                <a:latin typeface="Trebuchet MS (Body)"/>
              </a:rPr>
              <a:t>for</a:t>
            </a:r>
            <a:r>
              <a:rPr lang="en-US" i="0" dirty="0">
                <a:solidFill>
                  <a:srgbClr val="0F1111"/>
                </a:solidFill>
                <a:effectLst/>
                <a:latin typeface="Trebuchet MS (Body)"/>
              </a:rPr>
              <a:t> Arduino R3 MEGA 2560 1280 DSP ARM PIC AVR STM32 Raspberry Pi</a:t>
            </a:r>
            <a:r>
              <a:rPr lang="en-US" dirty="0">
                <a:solidFill>
                  <a:srgbClr val="0F1111"/>
                </a:solidFill>
                <a:latin typeface="Trebuchet MS (Body)"/>
              </a:rPr>
              <a:t>. (n.d.). Retrieved from </a:t>
            </a:r>
            <a:r>
              <a:rPr lang="en-US" dirty="0">
                <a:solidFill>
                  <a:srgbClr val="0F1111"/>
                </a:solidFill>
                <a:latin typeface="Trebuchet MS (Body)"/>
                <a:hlinkClick r:id="rId5"/>
              </a:rPr>
              <a:t>https://www.amazon.ca/gp/product/B00E0NTPP4/ref=ppx_yo_dt_b_asin_title_o08_s00?ie=UTF8&amp;psc=1</a:t>
            </a:r>
            <a:endParaRPr lang="en-US" dirty="0">
              <a:solidFill>
                <a:srgbClr val="0F1111"/>
              </a:solidFill>
              <a:latin typeface="Trebuchet MS (Body)"/>
            </a:endParaRPr>
          </a:p>
          <a:p>
            <a:pPr marL="0" indent="0">
              <a:buNone/>
            </a:pPr>
            <a:endParaRPr lang="en-US" i="0" dirty="0">
              <a:solidFill>
                <a:srgbClr val="0F1111"/>
              </a:solidFill>
              <a:effectLst/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878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131" y="352180"/>
            <a:ext cx="3737268" cy="1320800"/>
          </a:xfrm>
        </p:spPr>
        <p:txBody>
          <a:bodyPr>
            <a:normAutofit/>
          </a:bodyPr>
          <a:lstStyle/>
          <a:p>
            <a:r>
              <a:rPr lang="en-CA" sz="4000" b="1" dirty="0">
                <a:latin typeface="Trebuchet MS (Body)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901" y="1050344"/>
            <a:ext cx="5464658" cy="47573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Block Diagram of project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Software and hardware used in interfacing 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Introduction of Piezo Buzzer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Introduction of Bulb and Bulb holder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Introduction of Relay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Connection of bulb with relay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Connection of bulb and buzzer with Beaglebone black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Coding of bulb and buzzer with Beaglebone black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Terminal command used in installation of library in Beaglebone 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Terminal final output</a:t>
            </a:r>
          </a:p>
          <a:p>
            <a:pPr>
              <a:lnSpc>
                <a:spcPct val="90000"/>
              </a:lnSpc>
            </a:pPr>
            <a:r>
              <a:rPr lang="en-CA" sz="2000" dirty="0">
                <a:latin typeface="Trebuchet MS (Body)"/>
                <a:cs typeface="Times New Roman" panose="02020603050405020304" pitchFamily="18" charset="0"/>
              </a:rPr>
              <a:t>References.</a:t>
            </a:r>
          </a:p>
          <a:p>
            <a:pPr>
              <a:lnSpc>
                <a:spcPct val="90000"/>
              </a:lnSpc>
            </a:pPr>
            <a:endParaRPr lang="en-CA" sz="1600" dirty="0">
              <a:latin typeface="Trebuchet MS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-1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245566" y="75632"/>
            <a:ext cx="617468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Block Diagram of project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FAA32E91-4A87-4E70-A8DA-DFB7F5AE6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" r="5525" b="-3"/>
          <a:stretch/>
        </p:blipFill>
        <p:spPr>
          <a:xfrm>
            <a:off x="165513" y="1795338"/>
            <a:ext cx="4840149" cy="4549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81B59-3C62-4353-A05C-F20CF428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612" y="1850919"/>
            <a:ext cx="7000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9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used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Bulb, buzzer ad relay module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Beaglebone Black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Jumper cables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USB cables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Used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IDE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Putty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Nano Editor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GCC compiler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Terminal</a:t>
            </a:r>
          </a:p>
          <a:p>
            <a:pPr marL="4572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and hardware used in interfacing</a:t>
            </a:r>
          </a:p>
        </p:txBody>
      </p:sp>
    </p:spTree>
    <p:extLst>
      <p:ext uri="{BB962C8B-B14F-4D97-AF65-F5344CB8AC3E}">
        <p14:creationId xmlns:p14="http://schemas.microsoft.com/office/powerpoint/2010/main" val="34146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398238" y="1470646"/>
            <a:ext cx="4338967" cy="520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Piezo Buzzer emits a high-pitch beep to get the attention of the user.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It requires 3V power supply to work properly.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There are two wires for connections.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One wire of the Piezo buzzer is connected to the port 8 pin 8 of Beaglebone Black and second wire is connected to the GND.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155642" y="217346"/>
            <a:ext cx="9484469" cy="1060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Piezo Buzzer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03F2CC2-7B4F-405D-87B6-E2121461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14" y="3763619"/>
            <a:ext cx="3770707" cy="2479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3F4E5C-EC63-4975-8D3A-FD1CC4AF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68" y="473840"/>
            <a:ext cx="1589265" cy="32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155642" y="1278294"/>
            <a:ext cx="4338967" cy="520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Power requirement of the bulb is 12V.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We plug the bulb into the bulb holder which have two output wires (positive and negative).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These two wires are connected to the Relay module.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requirement of the relay is because the Beaglebone can only 5V out.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155642" y="48638"/>
            <a:ext cx="948446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Bulb and Holder</a:t>
            </a:r>
          </a:p>
        </p:txBody>
      </p:sp>
      <p:pic>
        <p:nvPicPr>
          <p:cNvPr id="3" name="Picture 2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0B7E0131-B416-401C-A86D-CC7D0F20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87" y="1167942"/>
            <a:ext cx="3543524" cy="2714017"/>
          </a:xfrm>
          <a:prstGeom prst="rect">
            <a:avLst/>
          </a:prstGeom>
        </p:spPr>
      </p:pic>
      <p:pic>
        <p:nvPicPr>
          <p:cNvPr id="5" name="Picture 4" descr="A picture containing cup, coffee, table, sitting&#10;&#10;Description automatically generated">
            <a:extLst>
              <a:ext uri="{FF2B5EF4-FFF2-40B4-BE49-F238E27FC236}">
                <a16:creationId xmlns:a16="http://schemas.microsoft.com/office/drawing/2014/main" id="{6F1E248B-6820-4DAF-921D-D24045907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385" y="3969219"/>
            <a:ext cx="3345928" cy="27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155642" y="1278294"/>
            <a:ext cx="5817141" cy="5207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This is a dual channel interface module.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One channel is used in our project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reason behind using the relay is Beaglebone Black can give 5V max output but, bulb needs minimum 12V to turn ON.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Beaglebone gives the signal to the relay module and it turns ON the bulb with the help of extra battery attached with that.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155642" y="0"/>
            <a:ext cx="948446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Relay Module</a:t>
            </a:r>
          </a:p>
        </p:txBody>
      </p:sp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3BCB4302-44AA-45FE-9C33-2C3346FDA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02" y="1147864"/>
            <a:ext cx="4388990" cy="2899159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6FF5D3-827C-406E-A65F-57328FE4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47023"/>
            <a:ext cx="4360194" cy="25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84" y="0"/>
            <a:ext cx="9548581" cy="1667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Connections of Bulb with Relay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200" y="1432285"/>
            <a:ext cx="4260468" cy="496851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Port 9 pin 30 is connected to the relay module pin IN1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GND is connected to GND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VCC of relay module is connected to 12V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NO (normally open) pin is connected to one wire of the bulb and other wire GND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 (common) is connected to VCC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AB4A2-C6D0-42A1-829C-880CFC85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5" y="2194128"/>
            <a:ext cx="5328419" cy="22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05" y="-165371"/>
            <a:ext cx="9741730" cy="189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Connections of Bulb and Buzzer with Beaglebone Black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EE92-96FF-4B8A-886F-D22D51DE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06" y="1456349"/>
            <a:ext cx="4011337" cy="464289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Buzzer is directly connected to the Beaglebone black on the port 8 pin 8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Second wire of the buzzer is grounded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Bulb is connected through the relay module on the Beaglebone black port 9 pin 30.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Both the pins are GPIO pins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96B52-EAA5-4363-AF20-0CD5F5BB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05" y="1456349"/>
            <a:ext cx="5540577" cy="48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1151</Words>
  <Application>Microsoft Office PowerPoint</Application>
  <PresentationFormat>Widescreen</PresentationFormat>
  <Paragraphs>109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Trebuchet MS (Body)</vt:lpstr>
      <vt:lpstr>Wingdings</vt:lpstr>
      <vt:lpstr>Wingdings 3</vt:lpstr>
      <vt:lpstr>Facet</vt:lpstr>
      <vt:lpstr> Interfacing of Bulb and Buzzer with Beaglebone Black   Project : Car Over-speed detection system</vt:lpstr>
      <vt:lpstr>Contents</vt:lpstr>
      <vt:lpstr>Introduction of Arduino  </vt:lpstr>
      <vt:lpstr>PowerPoint Presentation</vt:lpstr>
      <vt:lpstr>PowerPoint Presentation</vt:lpstr>
      <vt:lpstr>PowerPoint Presentation</vt:lpstr>
      <vt:lpstr>PowerPoint Presentation</vt:lpstr>
      <vt:lpstr>Connections of Bulb with Relay module</vt:lpstr>
      <vt:lpstr>Connections of Bulb and Buzzer with Beaglebone Black</vt:lpstr>
      <vt:lpstr>Connections of Bulb, Buzzer and relay</vt:lpstr>
      <vt:lpstr>Coding of Bulb and Buzzer with Beaglebone Black</vt:lpstr>
      <vt:lpstr>Coding of Bulb and Buzzer with Beaglebone Black (cont.d)</vt:lpstr>
      <vt:lpstr>Terminal commands used to install library</vt:lpstr>
      <vt:lpstr>Terminal commands used to install library</vt:lpstr>
      <vt:lpstr>Terminal final output</vt:lpstr>
      <vt:lpstr>Terminal final output(cont.d)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of Bulb and Buzzer with Beaglebone Black   Project : Car Over-speed detection system</dc:title>
  <dc:creator>Sunny Devgan</dc:creator>
  <cp:lastModifiedBy>Sunny Devgan</cp:lastModifiedBy>
  <cp:revision>7</cp:revision>
  <dcterms:created xsi:type="dcterms:W3CDTF">2020-11-24T00:34:04Z</dcterms:created>
  <dcterms:modified xsi:type="dcterms:W3CDTF">2020-11-24T01:46:13Z</dcterms:modified>
</cp:coreProperties>
</file>