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85"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14"/>
  </p:normalViewPr>
  <p:slideViewPr>
    <p:cSldViewPr snapToGrid="0" snapToObjects="1">
      <p:cViewPr varScale="1">
        <p:scale>
          <a:sx n="90" d="100"/>
          <a:sy n="90" d="100"/>
        </p:scale>
        <p:origin x="232"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ata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9.xml.rels><?xml version="1.0" encoding="UTF-8" standalone="yes"?>
<Relationships xmlns="http://schemas.openxmlformats.org/package/2006/relationships"><Relationship Id="rId8" Type="http://schemas.openxmlformats.org/officeDocument/2006/relationships/image" Target="../media/image59.sv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sv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 Id="rId14" Type="http://schemas.openxmlformats.org/officeDocument/2006/relationships/image" Target="../media/image6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9.xml.rels><?xml version="1.0" encoding="UTF-8" standalone="yes"?>
<Relationships xmlns="http://schemas.openxmlformats.org/package/2006/relationships"><Relationship Id="rId8" Type="http://schemas.openxmlformats.org/officeDocument/2006/relationships/image" Target="../media/image59.sv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sv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 Id="rId14" Type="http://schemas.openxmlformats.org/officeDocument/2006/relationships/image" Target="../media/image6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145973-8EB2-4F4C-B423-64746CA574B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FDE79C3-53E5-42A6-897D-9413F61A0BD0}">
      <dgm:prSet/>
      <dgm:spPr/>
      <dgm:t>
        <a:bodyPr/>
        <a:lstStyle/>
        <a:p>
          <a:pPr>
            <a:lnSpc>
              <a:spcPct val="100000"/>
            </a:lnSpc>
          </a:pPr>
          <a:r>
            <a:rPr lang="en-US"/>
            <a:t>This buzzer is used to give an alert sound when an over-speeding vehicle passes by the sensors.</a:t>
          </a:r>
        </a:p>
      </dgm:t>
    </dgm:pt>
    <dgm:pt modelId="{F73860E2-A3BA-4031-8DEB-C36946464EBC}" type="parTrans" cxnId="{1F8B4B36-D3BB-4C25-92D9-8CB39361074A}">
      <dgm:prSet/>
      <dgm:spPr/>
      <dgm:t>
        <a:bodyPr/>
        <a:lstStyle/>
        <a:p>
          <a:endParaRPr lang="en-US"/>
        </a:p>
      </dgm:t>
    </dgm:pt>
    <dgm:pt modelId="{A1FF028E-F49D-4954-971B-29843CC327DE}" type="sibTrans" cxnId="{1F8B4B36-D3BB-4C25-92D9-8CB39361074A}">
      <dgm:prSet/>
      <dgm:spPr/>
      <dgm:t>
        <a:bodyPr/>
        <a:lstStyle/>
        <a:p>
          <a:endParaRPr lang="en-US"/>
        </a:p>
      </dgm:t>
    </dgm:pt>
    <dgm:pt modelId="{318BDE43-49C0-42C4-B8B2-FF933C949F61}">
      <dgm:prSet/>
      <dgm:spPr/>
      <dgm:t>
        <a:bodyPr/>
        <a:lstStyle/>
        <a:p>
          <a:pPr>
            <a:lnSpc>
              <a:spcPct val="100000"/>
            </a:lnSpc>
          </a:pPr>
          <a:r>
            <a:rPr lang="en-IN"/>
            <a:t>Piezo buzzers are like tiny little speakers, but unlike speakers they don't require an amplifier or other complex circuitry to drive them. </a:t>
          </a:r>
          <a:endParaRPr lang="en-US"/>
        </a:p>
      </dgm:t>
    </dgm:pt>
    <dgm:pt modelId="{AA547EED-CD4B-4AAE-B092-931F32222CB8}" type="parTrans" cxnId="{A87FC118-732C-490D-B897-7D633DB314C5}">
      <dgm:prSet/>
      <dgm:spPr/>
      <dgm:t>
        <a:bodyPr/>
        <a:lstStyle/>
        <a:p>
          <a:endParaRPr lang="en-US"/>
        </a:p>
      </dgm:t>
    </dgm:pt>
    <dgm:pt modelId="{8933984C-B7E2-429C-AD8A-8EF22852B335}" type="sibTrans" cxnId="{A87FC118-732C-490D-B897-7D633DB314C5}">
      <dgm:prSet/>
      <dgm:spPr/>
      <dgm:t>
        <a:bodyPr/>
        <a:lstStyle/>
        <a:p>
          <a:endParaRPr lang="en-US"/>
        </a:p>
      </dgm:t>
    </dgm:pt>
    <dgm:pt modelId="{C56BAC64-7217-4E9D-A5DE-6CEC102BA7D1}">
      <dgm:prSet/>
      <dgm:spPr/>
      <dgm:t>
        <a:bodyPr/>
        <a:lstStyle/>
        <a:p>
          <a:pPr>
            <a:lnSpc>
              <a:spcPct val="100000"/>
            </a:lnSpc>
          </a:pPr>
          <a:r>
            <a:rPr lang="en-IN" dirty="0"/>
            <a:t>When voltage is applied to the piezo it grows and shrinks in size, and by changing the voltage over time you can make the piezo change shape fast enough to create a pressure wave that your ears interpret as sound.</a:t>
          </a:r>
          <a:endParaRPr lang="en-US" dirty="0"/>
        </a:p>
      </dgm:t>
    </dgm:pt>
    <dgm:pt modelId="{5F1749F0-9B4B-4E22-9181-13591242DC5D}" type="parTrans" cxnId="{51EA41F9-BE26-4EDD-9A3B-04BC71EE968C}">
      <dgm:prSet/>
      <dgm:spPr/>
      <dgm:t>
        <a:bodyPr/>
        <a:lstStyle/>
        <a:p>
          <a:endParaRPr lang="en-US"/>
        </a:p>
      </dgm:t>
    </dgm:pt>
    <dgm:pt modelId="{11320F3A-8002-40D9-9E09-AF8641979A65}" type="sibTrans" cxnId="{51EA41F9-BE26-4EDD-9A3B-04BC71EE968C}">
      <dgm:prSet/>
      <dgm:spPr/>
      <dgm:t>
        <a:bodyPr/>
        <a:lstStyle/>
        <a:p>
          <a:endParaRPr lang="en-US"/>
        </a:p>
      </dgm:t>
    </dgm:pt>
    <dgm:pt modelId="{C82F8186-ACC0-41FC-9DEC-6801411C4AD4}" type="pres">
      <dgm:prSet presAssocID="{51145973-8EB2-4F4C-B423-64746CA574B5}" presName="root" presStyleCnt="0">
        <dgm:presLayoutVars>
          <dgm:dir/>
          <dgm:resizeHandles val="exact"/>
        </dgm:presLayoutVars>
      </dgm:prSet>
      <dgm:spPr/>
    </dgm:pt>
    <dgm:pt modelId="{492C39A6-8836-4770-B8B1-399AC54743F2}" type="pres">
      <dgm:prSet presAssocID="{8FDE79C3-53E5-42A6-897D-9413F61A0BD0}" presName="compNode" presStyleCnt="0"/>
      <dgm:spPr/>
    </dgm:pt>
    <dgm:pt modelId="{4025A238-596D-465B-AAB0-4C8325CF37A8}" type="pres">
      <dgm:prSet presAssocID="{8FDE79C3-53E5-42A6-897D-9413F61A0BD0}" presName="bgRect" presStyleLbl="bgShp" presStyleIdx="0" presStyleCnt="3"/>
      <dgm:spPr/>
    </dgm:pt>
    <dgm:pt modelId="{37D8D4F2-412E-40A9-A540-1A5F984476D9}" type="pres">
      <dgm:prSet presAssocID="{8FDE79C3-53E5-42A6-897D-9413F61A0B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ooter"/>
        </a:ext>
      </dgm:extLst>
    </dgm:pt>
    <dgm:pt modelId="{B1B90257-6FE5-44B5-B119-1A11A095D892}" type="pres">
      <dgm:prSet presAssocID="{8FDE79C3-53E5-42A6-897D-9413F61A0BD0}" presName="spaceRect" presStyleCnt="0"/>
      <dgm:spPr/>
    </dgm:pt>
    <dgm:pt modelId="{C1A9B908-4552-47AE-A144-64B0CC149273}" type="pres">
      <dgm:prSet presAssocID="{8FDE79C3-53E5-42A6-897D-9413F61A0BD0}" presName="parTx" presStyleLbl="revTx" presStyleIdx="0" presStyleCnt="3">
        <dgm:presLayoutVars>
          <dgm:chMax val="0"/>
          <dgm:chPref val="0"/>
        </dgm:presLayoutVars>
      </dgm:prSet>
      <dgm:spPr/>
    </dgm:pt>
    <dgm:pt modelId="{C15A9C76-CFE2-40E8-B3AA-977D71EECFF0}" type="pres">
      <dgm:prSet presAssocID="{A1FF028E-F49D-4954-971B-29843CC327DE}" presName="sibTrans" presStyleCnt="0"/>
      <dgm:spPr/>
    </dgm:pt>
    <dgm:pt modelId="{6189423B-9B85-479D-869B-5CADCD5E5AE5}" type="pres">
      <dgm:prSet presAssocID="{318BDE43-49C0-42C4-B8B2-FF933C949F61}" presName="compNode" presStyleCnt="0"/>
      <dgm:spPr/>
    </dgm:pt>
    <dgm:pt modelId="{468CA221-5FF5-4BDE-8ACD-5E5A8E97FD44}" type="pres">
      <dgm:prSet presAssocID="{318BDE43-49C0-42C4-B8B2-FF933C949F61}" presName="bgRect" presStyleLbl="bgShp" presStyleIdx="1" presStyleCnt="3"/>
      <dgm:spPr/>
    </dgm:pt>
    <dgm:pt modelId="{6780C5B0-3288-4C99-B2FC-CC7F4156CB21}" type="pres">
      <dgm:prSet presAssocID="{318BDE43-49C0-42C4-B8B2-FF933C949F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rum Set"/>
        </a:ext>
      </dgm:extLst>
    </dgm:pt>
    <dgm:pt modelId="{71F005FF-5756-447E-830E-B53485659E37}" type="pres">
      <dgm:prSet presAssocID="{318BDE43-49C0-42C4-B8B2-FF933C949F61}" presName="spaceRect" presStyleCnt="0"/>
      <dgm:spPr/>
    </dgm:pt>
    <dgm:pt modelId="{E5B4B3DC-120B-4C29-BD66-37C822F4B5C7}" type="pres">
      <dgm:prSet presAssocID="{318BDE43-49C0-42C4-B8B2-FF933C949F61}" presName="parTx" presStyleLbl="revTx" presStyleIdx="1" presStyleCnt="3">
        <dgm:presLayoutVars>
          <dgm:chMax val="0"/>
          <dgm:chPref val="0"/>
        </dgm:presLayoutVars>
      </dgm:prSet>
      <dgm:spPr/>
    </dgm:pt>
    <dgm:pt modelId="{7EBE47EB-D97E-4DF7-817B-C63B0EF556E4}" type="pres">
      <dgm:prSet presAssocID="{8933984C-B7E2-429C-AD8A-8EF22852B335}" presName="sibTrans" presStyleCnt="0"/>
      <dgm:spPr/>
    </dgm:pt>
    <dgm:pt modelId="{0C2CC074-4E9A-44F8-80D0-E3A246DAFA10}" type="pres">
      <dgm:prSet presAssocID="{C56BAC64-7217-4E9D-A5DE-6CEC102BA7D1}" presName="compNode" presStyleCnt="0"/>
      <dgm:spPr/>
    </dgm:pt>
    <dgm:pt modelId="{3E2E9C0F-C132-4A2B-AE9F-ABC86E908E48}" type="pres">
      <dgm:prSet presAssocID="{C56BAC64-7217-4E9D-A5DE-6CEC102BA7D1}" presName="bgRect" presStyleLbl="bgShp" presStyleIdx="2" presStyleCnt="3"/>
      <dgm:spPr/>
    </dgm:pt>
    <dgm:pt modelId="{E645967D-1AD1-4B68-BD8D-736D13F3963C}" type="pres">
      <dgm:prSet presAssocID="{C56BAC64-7217-4E9D-A5DE-6CEC102BA7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gh Voltage"/>
        </a:ext>
      </dgm:extLst>
    </dgm:pt>
    <dgm:pt modelId="{19274FF1-AAB2-4AA3-8C64-B6DA5141520F}" type="pres">
      <dgm:prSet presAssocID="{C56BAC64-7217-4E9D-A5DE-6CEC102BA7D1}" presName="spaceRect" presStyleCnt="0"/>
      <dgm:spPr/>
    </dgm:pt>
    <dgm:pt modelId="{C2700A90-F91C-4C99-B2C4-A5ECF0129E7B}" type="pres">
      <dgm:prSet presAssocID="{C56BAC64-7217-4E9D-A5DE-6CEC102BA7D1}" presName="parTx" presStyleLbl="revTx" presStyleIdx="2" presStyleCnt="3">
        <dgm:presLayoutVars>
          <dgm:chMax val="0"/>
          <dgm:chPref val="0"/>
        </dgm:presLayoutVars>
      </dgm:prSet>
      <dgm:spPr/>
    </dgm:pt>
  </dgm:ptLst>
  <dgm:cxnLst>
    <dgm:cxn modelId="{A87FC118-732C-490D-B897-7D633DB314C5}" srcId="{51145973-8EB2-4F4C-B423-64746CA574B5}" destId="{318BDE43-49C0-42C4-B8B2-FF933C949F61}" srcOrd="1" destOrd="0" parTransId="{AA547EED-CD4B-4AAE-B092-931F32222CB8}" sibTransId="{8933984C-B7E2-429C-AD8A-8EF22852B335}"/>
    <dgm:cxn modelId="{1F8B4B36-D3BB-4C25-92D9-8CB39361074A}" srcId="{51145973-8EB2-4F4C-B423-64746CA574B5}" destId="{8FDE79C3-53E5-42A6-897D-9413F61A0BD0}" srcOrd="0" destOrd="0" parTransId="{F73860E2-A3BA-4031-8DEB-C36946464EBC}" sibTransId="{A1FF028E-F49D-4954-971B-29843CC327DE}"/>
    <dgm:cxn modelId="{3A38506D-BB4B-4386-86BC-2496D50D6C25}" type="presOf" srcId="{8FDE79C3-53E5-42A6-897D-9413F61A0BD0}" destId="{C1A9B908-4552-47AE-A144-64B0CC149273}" srcOrd="0" destOrd="0" presId="urn:microsoft.com/office/officeart/2018/2/layout/IconVerticalSolidList"/>
    <dgm:cxn modelId="{B6040DA0-A0D3-4FC3-B38C-5FAB591D740E}" type="presOf" srcId="{C56BAC64-7217-4E9D-A5DE-6CEC102BA7D1}" destId="{C2700A90-F91C-4C99-B2C4-A5ECF0129E7B}" srcOrd="0" destOrd="0" presId="urn:microsoft.com/office/officeart/2018/2/layout/IconVerticalSolidList"/>
    <dgm:cxn modelId="{EF7209CC-4BFF-4956-A0B9-186282F40502}" type="presOf" srcId="{318BDE43-49C0-42C4-B8B2-FF933C949F61}" destId="{E5B4B3DC-120B-4C29-BD66-37C822F4B5C7}" srcOrd="0" destOrd="0" presId="urn:microsoft.com/office/officeart/2018/2/layout/IconVerticalSolidList"/>
    <dgm:cxn modelId="{ABD44AD2-A59C-47CD-911B-ED6DB60BB649}" type="presOf" srcId="{51145973-8EB2-4F4C-B423-64746CA574B5}" destId="{C82F8186-ACC0-41FC-9DEC-6801411C4AD4}" srcOrd="0" destOrd="0" presId="urn:microsoft.com/office/officeart/2018/2/layout/IconVerticalSolidList"/>
    <dgm:cxn modelId="{51EA41F9-BE26-4EDD-9A3B-04BC71EE968C}" srcId="{51145973-8EB2-4F4C-B423-64746CA574B5}" destId="{C56BAC64-7217-4E9D-A5DE-6CEC102BA7D1}" srcOrd="2" destOrd="0" parTransId="{5F1749F0-9B4B-4E22-9181-13591242DC5D}" sibTransId="{11320F3A-8002-40D9-9E09-AF8641979A65}"/>
    <dgm:cxn modelId="{431A9D64-66C7-4002-8A5A-6888AB360BE8}" type="presParOf" srcId="{C82F8186-ACC0-41FC-9DEC-6801411C4AD4}" destId="{492C39A6-8836-4770-B8B1-399AC54743F2}" srcOrd="0" destOrd="0" presId="urn:microsoft.com/office/officeart/2018/2/layout/IconVerticalSolidList"/>
    <dgm:cxn modelId="{D289C7BD-1BEF-41A2-A07A-AFAD971772F8}" type="presParOf" srcId="{492C39A6-8836-4770-B8B1-399AC54743F2}" destId="{4025A238-596D-465B-AAB0-4C8325CF37A8}" srcOrd="0" destOrd="0" presId="urn:microsoft.com/office/officeart/2018/2/layout/IconVerticalSolidList"/>
    <dgm:cxn modelId="{E859BD4B-F9BB-4F09-95D9-0781378E7F66}" type="presParOf" srcId="{492C39A6-8836-4770-B8B1-399AC54743F2}" destId="{37D8D4F2-412E-40A9-A540-1A5F984476D9}" srcOrd="1" destOrd="0" presId="urn:microsoft.com/office/officeart/2018/2/layout/IconVerticalSolidList"/>
    <dgm:cxn modelId="{915BA746-62D9-480F-B697-9D355EC0FB86}" type="presParOf" srcId="{492C39A6-8836-4770-B8B1-399AC54743F2}" destId="{B1B90257-6FE5-44B5-B119-1A11A095D892}" srcOrd="2" destOrd="0" presId="urn:microsoft.com/office/officeart/2018/2/layout/IconVerticalSolidList"/>
    <dgm:cxn modelId="{C739DCC0-1FA8-4F91-8631-71881E2CDF9F}" type="presParOf" srcId="{492C39A6-8836-4770-B8B1-399AC54743F2}" destId="{C1A9B908-4552-47AE-A144-64B0CC149273}" srcOrd="3" destOrd="0" presId="urn:microsoft.com/office/officeart/2018/2/layout/IconVerticalSolidList"/>
    <dgm:cxn modelId="{D5AA1089-0A9E-40E9-BF94-B0351D2F4940}" type="presParOf" srcId="{C82F8186-ACC0-41FC-9DEC-6801411C4AD4}" destId="{C15A9C76-CFE2-40E8-B3AA-977D71EECFF0}" srcOrd="1" destOrd="0" presId="urn:microsoft.com/office/officeart/2018/2/layout/IconVerticalSolidList"/>
    <dgm:cxn modelId="{7714BD63-C9A7-4B85-93C4-2EE92B060A7F}" type="presParOf" srcId="{C82F8186-ACC0-41FC-9DEC-6801411C4AD4}" destId="{6189423B-9B85-479D-869B-5CADCD5E5AE5}" srcOrd="2" destOrd="0" presId="urn:microsoft.com/office/officeart/2018/2/layout/IconVerticalSolidList"/>
    <dgm:cxn modelId="{E1EA75FD-5C94-4AA3-8780-197F03CD7762}" type="presParOf" srcId="{6189423B-9B85-479D-869B-5CADCD5E5AE5}" destId="{468CA221-5FF5-4BDE-8ACD-5E5A8E97FD44}" srcOrd="0" destOrd="0" presId="urn:microsoft.com/office/officeart/2018/2/layout/IconVerticalSolidList"/>
    <dgm:cxn modelId="{394D48B8-970B-412D-9AF1-04C8FB4F315E}" type="presParOf" srcId="{6189423B-9B85-479D-869B-5CADCD5E5AE5}" destId="{6780C5B0-3288-4C99-B2FC-CC7F4156CB21}" srcOrd="1" destOrd="0" presId="urn:microsoft.com/office/officeart/2018/2/layout/IconVerticalSolidList"/>
    <dgm:cxn modelId="{AF877893-C264-46B4-A3E3-FD8B03CBA4C8}" type="presParOf" srcId="{6189423B-9B85-479D-869B-5CADCD5E5AE5}" destId="{71F005FF-5756-447E-830E-B53485659E37}" srcOrd="2" destOrd="0" presId="urn:microsoft.com/office/officeart/2018/2/layout/IconVerticalSolidList"/>
    <dgm:cxn modelId="{1BA33A1D-ECB2-4F4A-A133-26FA3BF6ECF6}" type="presParOf" srcId="{6189423B-9B85-479D-869B-5CADCD5E5AE5}" destId="{E5B4B3DC-120B-4C29-BD66-37C822F4B5C7}" srcOrd="3" destOrd="0" presId="urn:microsoft.com/office/officeart/2018/2/layout/IconVerticalSolidList"/>
    <dgm:cxn modelId="{B0DC95CA-2685-4F88-93C7-4674FD594F64}" type="presParOf" srcId="{C82F8186-ACC0-41FC-9DEC-6801411C4AD4}" destId="{7EBE47EB-D97E-4DF7-817B-C63B0EF556E4}" srcOrd="3" destOrd="0" presId="urn:microsoft.com/office/officeart/2018/2/layout/IconVerticalSolidList"/>
    <dgm:cxn modelId="{ADF843C0-9D9E-43CA-8666-EE14992EE617}" type="presParOf" srcId="{C82F8186-ACC0-41FC-9DEC-6801411C4AD4}" destId="{0C2CC074-4E9A-44F8-80D0-E3A246DAFA10}" srcOrd="4" destOrd="0" presId="urn:microsoft.com/office/officeart/2018/2/layout/IconVerticalSolidList"/>
    <dgm:cxn modelId="{63607A8D-7256-429B-9B40-B0901D175D15}" type="presParOf" srcId="{0C2CC074-4E9A-44F8-80D0-E3A246DAFA10}" destId="{3E2E9C0F-C132-4A2B-AE9F-ABC86E908E48}" srcOrd="0" destOrd="0" presId="urn:microsoft.com/office/officeart/2018/2/layout/IconVerticalSolidList"/>
    <dgm:cxn modelId="{796258D0-4CC5-4C0E-A689-6F4C2A55EAB5}" type="presParOf" srcId="{0C2CC074-4E9A-44F8-80D0-E3A246DAFA10}" destId="{E645967D-1AD1-4B68-BD8D-736D13F3963C}" srcOrd="1" destOrd="0" presId="urn:microsoft.com/office/officeart/2018/2/layout/IconVerticalSolidList"/>
    <dgm:cxn modelId="{20F5C216-48C3-46AB-8C50-35C7E8C6264C}" type="presParOf" srcId="{0C2CC074-4E9A-44F8-80D0-E3A246DAFA10}" destId="{19274FF1-AAB2-4AA3-8C64-B6DA5141520F}" srcOrd="2" destOrd="0" presId="urn:microsoft.com/office/officeart/2018/2/layout/IconVerticalSolidList"/>
    <dgm:cxn modelId="{C61C05B6-70AF-4632-953A-39AC558C900D}" type="presParOf" srcId="{0C2CC074-4E9A-44F8-80D0-E3A246DAFA10}" destId="{C2700A90-F91C-4C99-B2C4-A5ECF0129E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7C8CE3-D720-4D25-8F23-1E589824A4C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C6E48B2-6FDA-48D7-920B-D51395BA4B5E}">
      <dgm:prSet/>
      <dgm:spPr/>
      <dgm:t>
        <a:bodyPr/>
        <a:lstStyle/>
        <a:p>
          <a:r>
            <a:rPr lang="en-US"/>
            <a:t>Proximity sensors detect an object without touching it, and they therefore do not cause abrasion or damage to the object.</a:t>
          </a:r>
        </a:p>
      </dgm:t>
    </dgm:pt>
    <dgm:pt modelId="{BF1F6C66-131B-4B83-A03D-75A27B396112}" type="parTrans" cxnId="{CCEE33E0-C0EC-49FF-BF97-0CD51ED00A23}">
      <dgm:prSet/>
      <dgm:spPr/>
      <dgm:t>
        <a:bodyPr/>
        <a:lstStyle/>
        <a:p>
          <a:endParaRPr lang="en-US"/>
        </a:p>
      </dgm:t>
    </dgm:pt>
    <dgm:pt modelId="{2EDB5FA3-93C2-455D-8AE2-0A9ACC74308B}" type="sibTrans" cxnId="{CCEE33E0-C0EC-49FF-BF97-0CD51ED00A23}">
      <dgm:prSet/>
      <dgm:spPr/>
      <dgm:t>
        <a:bodyPr/>
        <a:lstStyle/>
        <a:p>
          <a:endParaRPr lang="en-US"/>
        </a:p>
      </dgm:t>
    </dgm:pt>
    <dgm:pt modelId="{187E372A-8A15-4294-B39B-94892D591609}">
      <dgm:prSet/>
      <dgm:spPr/>
      <dgm:t>
        <a:bodyPr/>
        <a:lstStyle/>
        <a:p>
          <a:r>
            <a:rPr lang="en-US"/>
            <a:t>They are suitable for use in locations where water or oil is used.</a:t>
          </a:r>
        </a:p>
      </dgm:t>
    </dgm:pt>
    <dgm:pt modelId="{3D2F4283-E3BB-4A87-91AE-C6BF3E385A27}" type="parTrans" cxnId="{BA7C0102-1180-4423-859D-BD6F78DEECCE}">
      <dgm:prSet/>
      <dgm:spPr/>
      <dgm:t>
        <a:bodyPr/>
        <a:lstStyle/>
        <a:p>
          <a:endParaRPr lang="en-US"/>
        </a:p>
      </dgm:t>
    </dgm:pt>
    <dgm:pt modelId="{B518B037-F820-4CA4-911F-C822451EDA0E}" type="sibTrans" cxnId="{BA7C0102-1180-4423-859D-BD6F78DEECCE}">
      <dgm:prSet/>
      <dgm:spPr/>
      <dgm:t>
        <a:bodyPr/>
        <a:lstStyle/>
        <a:p>
          <a:endParaRPr lang="en-US"/>
        </a:p>
      </dgm:t>
    </dgm:pt>
    <dgm:pt modelId="{A10C6D00-AA56-4696-88F8-7B1C21871C59}">
      <dgm:prSet/>
      <dgm:spPr/>
      <dgm:t>
        <a:bodyPr/>
        <a:lstStyle/>
        <a:p>
          <a:r>
            <a:rPr lang="en-US"/>
            <a:t>They provide high-speed response, compared with switches that require physical contact.</a:t>
          </a:r>
        </a:p>
      </dgm:t>
    </dgm:pt>
    <dgm:pt modelId="{9575EDAD-8F57-4790-9942-AF3226CFA5DA}" type="parTrans" cxnId="{639EA3AD-BBF3-4DD5-AE3A-C0E2E02077CC}">
      <dgm:prSet/>
      <dgm:spPr/>
      <dgm:t>
        <a:bodyPr/>
        <a:lstStyle/>
        <a:p>
          <a:endParaRPr lang="en-US"/>
        </a:p>
      </dgm:t>
    </dgm:pt>
    <dgm:pt modelId="{62F45378-1A72-4555-B3D9-1CB8D52BBA37}" type="sibTrans" cxnId="{639EA3AD-BBF3-4DD5-AE3A-C0E2E02077CC}">
      <dgm:prSet/>
      <dgm:spPr/>
      <dgm:t>
        <a:bodyPr/>
        <a:lstStyle/>
        <a:p>
          <a:endParaRPr lang="en-US"/>
        </a:p>
      </dgm:t>
    </dgm:pt>
    <dgm:pt modelId="{273420BD-04F6-44EA-8E37-6A5695E55549}">
      <dgm:prSet/>
      <dgm:spPr/>
      <dgm:t>
        <a:bodyPr/>
        <a:lstStyle/>
        <a:p>
          <a:r>
            <a:rPr lang="en-US"/>
            <a:t>They can be used in temperatures ranging from </a:t>
          </a:r>
          <a:r>
            <a:rPr lang="en-IN"/>
            <a:t>-40 to 200°C.</a:t>
          </a:r>
          <a:endParaRPr lang="en-US"/>
        </a:p>
      </dgm:t>
    </dgm:pt>
    <dgm:pt modelId="{2B1112F5-9120-44C4-B921-1967E38E6607}" type="parTrans" cxnId="{4A187158-30C6-49F0-A1CB-D5607192EFE4}">
      <dgm:prSet/>
      <dgm:spPr/>
      <dgm:t>
        <a:bodyPr/>
        <a:lstStyle/>
        <a:p>
          <a:endParaRPr lang="en-US"/>
        </a:p>
      </dgm:t>
    </dgm:pt>
    <dgm:pt modelId="{248C64E7-04A2-4D87-8125-975BFE97074E}" type="sibTrans" cxnId="{4A187158-30C6-49F0-A1CB-D5607192EFE4}">
      <dgm:prSet/>
      <dgm:spPr/>
      <dgm:t>
        <a:bodyPr/>
        <a:lstStyle/>
        <a:p>
          <a:endParaRPr lang="en-US"/>
        </a:p>
      </dgm:t>
    </dgm:pt>
    <dgm:pt modelId="{B2C431BE-ED86-4433-B754-23FD8DCED0E6}">
      <dgm:prSet/>
      <dgm:spPr/>
      <dgm:t>
        <a:bodyPr/>
        <a:lstStyle/>
        <a:p>
          <a:r>
            <a:rPr lang="en-IN"/>
            <a:t>They detect the physical changes of an object, so they are almost completely unaffected by the object’s surface colour.</a:t>
          </a:r>
          <a:endParaRPr lang="en-US"/>
        </a:p>
      </dgm:t>
    </dgm:pt>
    <dgm:pt modelId="{A7917B8D-19DA-4DA6-92D4-D9D083523B92}" type="parTrans" cxnId="{20C49D26-1D31-48BA-B62F-9646ED4FE6B4}">
      <dgm:prSet/>
      <dgm:spPr/>
      <dgm:t>
        <a:bodyPr/>
        <a:lstStyle/>
        <a:p>
          <a:endParaRPr lang="en-US"/>
        </a:p>
      </dgm:t>
    </dgm:pt>
    <dgm:pt modelId="{B39F6656-F148-4353-9BB7-9408D6B33541}" type="sibTrans" cxnId="{20C49D26-1D31-48BA-B62F-9646ED4FE6B4}">
      <dgm:prSet/>
      <dgm:spPr/>
      <dgm:t>
        <a:bodyPr/>
        <a:lstStyle/>
        <a:p>
          <a:endParaRPr lang="en-US"/>
        </a:p>
      </dgm:t>
    </dgm:pt>
    <dgm:pt modelId="{65D93EC2-E25A-B747-80DD-1E21D80444FA}" type="pres">
      <dgm:prSet presAssocID="{F67C8CE3-D720-4D25-8F23-1E589824A4CC}" presName="outerComposite" presStyleCnt="0">
        <dgm:presLayoutVars>
          <dgm:chMax val="5"/>
          <dgm:dir/>
          <dgm:resizeHandles val="exact"/>
        </dgm:presLayoutVars>
      </dgm:prSet>
      <dgm:spPr/>
    </dgm:pt>
    <dgm:pt modelId="{80D7F8C2-BD64-444A-9E6D-26074A150DB0}" type="pres">
      <dgm:prSet presAssocID="{F67C8CE3-D720-4D25-8F23-1E589824A4CC}" presName="dummyMaxCanvas" presStyleCnt="0">
        <dgm:presLayoutVars/>
      </dgm:prSet>
      <dgm:spPr/>
    </dgm:pt>
    <dgm:pt modelId="{6AF3C671-808D-3346-B0EB-289C747EE4CF}" type="pres">
      <dgm:prSet presAssocID="{F67C8CE3-D720-4D25-8F23-1E589824A4CC}" presName="FiveNodes_1" presStyleLbl="node1" presStyleIdx="0" presStyleCnt="5">
        <dgm:presLayoutVars>
          <dgm:bulletEnabled val="1"/>
        </dgm:presLayoutVars>
      </dgm:prSet>
      <dgm:spPr/>
    </dgm:pt>
    <dgm:pt modelId="{00791405-CC53-4248-9F88-2185989B60E7}" type="pres">
      <dgm:prSet presAssocID="{F67C8CE3-D720-4D25-8F23-1E589824A4CC}" presName="FiveNodes_2" presStyleLbl="node1" presStyleIdx="1" presStyleCnt="5">
        <dgm:presLayoutVars>
          <dgm:bulletEnabled val="1"/>
        </dgm:presLayoutVars>
      </dgm:prSet>
      <dgm:spPr/>
    </dgm:pt>
    <dgm:pt modelId="{9BFBC56D-2970-EB49-BBDA-492F4A204B4E}" type="pres">
      <dgm:prSet presAssocID="{F67C8CE3-D720-4D25-8F23-1E589824A4CC}" presName="FiveNodes_3" presStyleLbl="node1" presStyleIdx="2" presStyleCnt="5">
        <dgm:presLayoutVars>
          <dgm:bulletEnabled val="1"/>
        </dgm:presLayoutVars>
      </dgm:prSet>
      <dgm:spPr/>
    </dgm:pt>
    <dgm:pt modelId="{07D85DD2-ADCB-544F-A6EC-D5571665FAC3}" type="pres">
      <dgm:prSet presAssocID="{F67C8CE3-D720-4D25-8F23-1E589824A4CC}" presName="FiveNodes_4" presStyleLbl="node1" presStyleIdx="3" presStyleCnt="5">
        <dgm:presLayoutVars>
          <dgm:bulletEnabled val="1"/>
        </dgm:presLayoutVars>
      </dgm:prSet>
      <dgm:spPr/>
    </dgm:pt>
    <dgm:pt modelId="{99E5AB77-24EB-7241-9CD5-659CA8A2B434}" type="pres">
      <dgm:prSet presAssocID="{F67C8CE3-D720-4D25-8F23-1E589824A4CC}" presName="FiveNodes_5" presStyleLbl="node1" presStyleIdx="4" presStyleCnt="5">
        <dgm:presLayoutVars>
          <dgm:bulletEnabled val="1"/>
        </dgm:presLayoutVars>
      </dgm:prSet>
      <dgm:spPr/>
    </dgm:pt>
    <dgm:pt modelId="{F41C4379-9B4B-764A-BC32-E15EE9392FB0}" type="pres">
      <dgm:prSet presAssocID="{F67C8CE3-D720-4D25-8F23-1E589824A4CC}" presName="FiveConn_1-2" presStyleLbl="fgAccFollowNode1" presStyleIdx="0" presStyleCnt="4">
        <dgm:presLayoutVars>
          <dgm:bulletEnabled val="1"/>
        </dgm:presLayoutVars>
      </dgm:prSet>
      <dgm:spPr/>
    </dgm:pt>
    <dgm:pt modelId="{7C739024-6E3F-BE44-8777-8D328B41F2F0}" type="pres">
      <dgm:prSet presAssocID="{F67C8CE3-D720-4D25-8F23-1E589824A4CC}" presName="FiveConn_2-3" presStyleLbl="fgAccFollowNode1" presStyleIdx="1" presStyleCnt="4">
        <dgm:presLayoutVars>
          <dgm:bulletEnabled val="1"/>
        </dgm:presLayoutVars>
      </dgm:prSet>
      <dgm:spPr/>
    </dgm:pt>
    <dgm:pt modelId="{C0251ABC-0B5C-ED4F-948A-91DAFC6B000D}" type="pres">
      <dgm:prSet presAssocID="{F67C8CE3-D720-4D25-8F23-1E589824A4CC}" presName="FiveConn_3-4" presStyleLbl="fgAccFollowNode1" presStyleIdx="2" presStyleCnt="4">
        <dgm:presLayoutVars>
          <dgm:bulletEnabled val="1"/>
        </dgm:presLayoutVars>
      </dgm:prSet>
      <dgm:spPr/>
    </dgm:pt>
    <dgm:pt modelId="{8AF7DB82-2F48-2A41-BFA5-8C9B6C0864C9}" type="pres">
      <dgm:prSet presAssocID="{F67C8CE3-D720-4D25-8F23-1E589824A4CC}" presName="FiveConn_4-5" presStyleLbl="fgAccFollowNode1" presStyleIdx="3" presStyleCnt="4">
        <dgm:presLayoutVars>
          <dgm:bulletEnabled val="1"/>
        </dgm:presLayoutVars>
      </dgm:prSet>
      <dgm:spPr/>
    </dgm:pt>
    <dgm:pt modelId="{32A4AC11-8A0B-8548-B357-B5495762228E}" type="pres">
      <dgm:prSet presAssocID="{F67C8CE3-D720-4D25-8F23-1E589824A4CC}" presName="FiveNodes_1_text" presStyleLbl="node1" presStyleIdx="4" presStyleCnt="5">
        <dgm:presLayoutVars>
          <dgm:bulletEnabled val="1"/>
        </dgm:presLayoutVars>
      </dgm:prSet>
      <dgm:spPr/>
    </dgm:pt>
    <dgm:pt modelId="{5A11C533-F90D-FC42-98BF-B35DCF262015}" type="pres">
      <dgm:prSet presAssocID="{F67C8CE3-D720-4D25-8F23-1E589824A4CC}" presName="FiveNodes_2_text" presStyleLbl="node1" presStyleIdx="4" presStyleCnt="5">
        <dgm:presLayoutVars>
          <dgm:bulletEnabled val="1"/>
        </dgm:presLayoutVars>
      </dgm:prSet>
      <dgm:spPr/>
    </dgm:pt>
    <dgm:pt modelId="{B4DB4779-9184-7640-B720-3BEDC461861C}" type="pres">
      <dgm:prSet presAssocID="{F67C8CE3-D720-4D25-8F23-1E589824A4CC}" presName="FiveNodes_3_text" presStyleLbl="node1" presStyleIdx="4" presStyleCnt="5">
        <dgm:presLayoutVars>
          <dgm:bulletEnabled val="1"/>
        </dgm:presLayoutVars>
      </dgm:prSet>
      <dgm:spPr/>
    </dgm:pt>
    <dgm:pt modelId="{A84F9108-A87C-5D49-AC70-6F3A9E21EE56}" type="pres">
      <dgm:prSet presAssocID="{F67C8CE3-D720-4D25-8F23-1E589824A4CC}" presName="FiveNodes_4_text" presStyleLbl="node1" presStyleIdx="4" presStyleCnt="5">
        <dgm:presLayoutVars>
          <dgm:bulletEnabled val="1"/>
        </dgm:presLayoutVars>
      </dgm:prSet>
      <dgm:spPr/>
    </dgm:pt>
    <dgm:pt modelId="{12087951-528A-5249-BE6F-971F3CDE5B4C}" type="pres">
      <dgm:prSet presAssocID="{F67C8CE3-D720-4D25-8F23-1E589824A4CC}" presName="FiveNodes_5_text" presStyleLbl="node1" presStyleIdx="4" presStyleCnt="5">
        <dgm:presLayoutVars>
          <dgm:bulletEnabled val="1"/>
        </dgm:presLayoutVars>
      </dgm:prSet>
      <dgm:spPr/>
    </dgm:pt>
  </dgm:ptLst>
  <dgm:cxnLst>
    <dgm:cxn modelId="{459CF801-9916-0E44-BD27-614BDAAAAF59}" type="presOf" srcId="{62F45378-1A72-4555-B3D9-1CB8D52BBA37}" destId="{C0251ABC-0B5C-ED4F-948A-91DAFC6B000D}" srcOrd="0" destOrd="0" presId="urn:microsoft.com/office/officeart/2005/8/layout/vProcess5"/>
    <dgm:cxn modelId="{BA7C0102-1180-4423-859D-BD6F78DEECCE}" srcId="{F67C8CE3-D720-4D25-8F23-1E589824A4CC}" destId="{187E372A-8A15-4294-B39B-94892D591609}" srcOrd="1" destOrd="0" parTransId="{3D2F4283-E3BB-4A87-91AE-C6BF3E385A27}" sibTransId="{B518B037-F820-4CA4-911F-C822451EDA0E}"/>
    <dgm:cxn modelId="{C931E303-8373-B146-ACF8-9B285434D0CB}" type="presOf" srcId="{DC6E48B2-6FDA-48D7-920B-D51395BA4B5E}" destId="{6AF3C671-808D-3346-B0EB-289C747EE4CF}" srcOrd="0" destOrd="0" presId="urn:microsoft.com/office/officeart/2005/8/layout/vProcess5"/>
    <dgm:cxn modelId="{D1E4A61C-3D40-C543-B81F-5C9AB8722E7A}" type="presOf" srcId="{2EDB5FA3-93C2-455D-8AE2-0A9ACC74308B}" destId="{F41C4379-9B4B-764A-BC32-E15EE9392FB0}" srcOrd="0" destOrd="0" presId="urn:microsoft.com/office/officeart/2005/8/layout/vProcess5"/>
    <dgm:cxn modelId="{20C49D26-1D31-48BA-B62F-9646ED4FE6B4}" srcId="{F67C8CE3-D720-4D25-8F23-1E589824A4CC}" destId="{B2C431BE-ED86-4433-B754-23FD8DCED0E6}" srcOrd="4" destOrd="0" parTransId="{A7917B8D-19DA-4DA6-92D4-D9D083523B92}" sibTransId="{B39F6656-F148-4353-9BB7-9408D6B33541}"/>
    <dgm:cxn modelId="{E7D9E133-CD81-D84E-B90D-4F9022692C54}" type="presOf" srcId="{A10C6D00-AA56-4696-88F8-7B1C21871C59}" destId="{9BFBC56D-2970-EB49-BBDA-492F4A204B4E}" srcOrd="0" destOrd="0" presId="urn:microsoft.com/office/officeart/2005/8/layout/vProcess5"/>
    <dgm:cxn modelId="{D802D249-B681-694A-A469-7DDC94DB88BB}" type="presOf" srcId="{187E372A-8A15-4294-B39B-94892D591609}" destId="{5A11C533-F90D-FC42-98BF-B35DCF262015}" srcOrd="1" destOrd="0" presId="urn:microsoft.com/office/officeart/2005/8/layout/vProcess5"/>
    <dgm:cxn modelId="{FDF4744D-AAB9-2845-B878-BC894257034A}" type="presOf" srcId="{273420BD-04F6-44EA-8E37-6A5695E55549}" destId="{07D85DD2-ADCB-544F-A6EC-D5571665FAC3}" srcOrd="0" destOrd="0" presId="urn:microsoft.com/office/officeart/2005/8/layout/vProcess5"/>
    <dgm:cxn modelId="{4A187158-30C6-49F0-A1CB-D5607192EFE4}" srcId="{F67C8CE3-D720-4D25-8F23-1E589824A4CC}" destId="{273420BD-04F6-44EA-8E37-6A5695E55549}" srcOrd="3" destOrd="0" parTransId="{2B1112F5-9120-44C4-B921-1967E38E6607}" sibTransId="{248C64E7-04A2-4D87-8125-975BFE97074E}"/>
    <dgm:cxn modelId="{610D5164-3B9D-2C42-A774-DB466957CC79}" type="presOf" srcId="{B518B037-F820-4CA4-911F-C822451EDA0E}" destId="{7C739024-6E3F-BE44-8777-8D328B41F2F0}" srcOrd="0" destOrd="0" presId="urn:microsoft.com/office/officeart/2005/8/layout/vProcess5"/>
    <dgm:cxn modelId="{714C5E9C-864E-2045-8529-85E1286A6A7B}" type="presOf" srcId="{248C64E7-04A2-4D87-8125-975BFE97074E}" destId="{8AF7DB82-2F48-2A41-BFA5-8C9B6C0864C9}" srcOrd="0" destOrd="0" presId="urn:microsoft.com/office/officeart/2005/8/layout/vProcess5"/>
    <dgm:cxn modelId="{3DF3FD9E-460A-0C4C-A9F2-B9F65A60F213}" type="presOf" srcId="{A10C6D00-AA56-4696-88F8-7B1C21871C59}" destId="{B4DB4779-9184-7640-B720-3BEDC461861C}" srcOrd="1" destOrd="0" presId="urn:microsoft.com/office/officeart/2005/8/layout/vProcess5"/>
    <dgm:cxn modelId="{842750A1-0CEE-0B46-9542-45D9F3677E40}" type="presOf" srcId="{B2C431BE-ED86-4433-B754-23FD8DCED0E6}" destId="{99E5AB77-24EB-7241-9CD5-659CA8A2B434}" srcOrd="0" destOrd="0" presId="urn:microsoft.com/office/officeart/2005/8/layout/vProcess5"/>
    <dgm:cxn modelId="{639EA3AD-BBF3-4DD5-AE3A-C0E2E02077CC}" srcId="{F67C8CE3-D720-4D25-8F23-1E589824A4CC}" destId="{A10C6D00-AA56-4696-88F8-7B1C21871C59}" srcOrd="2" destOrd="0" parTransId="{9575EDAD-8F57-4790-9942-AF3226CFA5DA}" sibTransId="{62F45378-1A72-4555-B3D9-1CB8D52BBA37}"/>
    <dgm:cxn modelId="{CCEE33E0-C0EC-49FF-BF97-0CD51ED00A23}" srcId="{F67C8CE3-D720-4D25-8F23-1E589824A4CC}" destId="{DC6E48B2-6FDA-48D7-920B-D51395BA4B5E}" srcOrd="0" destOrd="0" parTransId="{BF1F6C66-131B-4B83-A03D-75A27B396112}" sibTransId="{2EDB5FA3-93C2-455D-8AE2-0A9ACC74308B}"/>
    <dgm:cxn modelId="{0AD6F7E4-1869-0143-BAF0-3696FF600613}" type="presOf" srcId="{F67C8CE3-D720-4D25-8F23-1E589824A4CC}" destId="{65D93EC2-E25A-B747-80DD-1E21D80444FA}" srcOrd="0" destOrd="0" presId="urn:microsoft.com/office/officeart/2005/8/layout/vProcess5"/>
    <dgm:cxn modelId="{53682EEB-7D06-2B45-8FF0-06B2D086BC1C}" type="presOf" srcId="{DC6E48B2-6FDA-48D7-920B-D51395BA4B5E}" destId="{32A4AC11-8A0B-8548-B357-B5495762228E}" srcOrd="1" destOrd="0" presId="urn:microsoft.com/office/officeart/2005/8/layout/vProcess5"/>
    <dgm:cxn modelId="{D6D007ED-DC37-7B4C-83D8-22C196C1C377}" type="presOf" srcId="{B2C431BE-ED86-4433-B754-23FD8DCED0E6}" destId="{12087951-528A-5249-BE6F-971F3CDE5B4C}" srcOrd="1" destOrd="0" presId="urn:microsoft.com/office/officeart/2005/8/layout/vProcess5"/>
    <dgm:cxn modelId="{CA8744F0-3F7D-5A48-AEBE-C1E630A112C7}" type="presOf" srcId="{273420BD-04F6-44EA-8E37-6A5695E55549}" destId="{A84F9108-A87C-5D49-AC70-6F3A9E21EE56}" srcOrd="1" destOrd="0" presId="urn:microsoft.com/office/officeart/2005/8/layout/vProcess5"/>
    <dgm:cxn modelId="{81DBC5F0-8106-C740-B864-0CC5040788CE}" type="presOf" srcId="{187E372A-8A15-4294-B39B-94892D591609}" destId="{00791405-CC53-4248-9F88-2185989B60E7}" srcOrd="0" destOrd="0" presId="urn:microsoft.com/office/officeart/2005/8/layout/vProcess5"/>
    <dgm:cxn modelId="{9729DFED-C597-244E-8322-88BB8D5D97F1}" type="presParOf" srcId="{65D93EC2-E25A-B747-80DD-1E21D80444FA}" destId="{80D7F8C2-BD64-444A-9E6D-26074A150DB0}" srcOrd="0" destOrd="0" presId="urn:microsoft.com/office/officeart/2005/8/layout/vProcess5"/>
    <dgm:cxn modelId="{63BE1F96-24FE-D946-990E-B5C02BA7F220}" type="presParOf" srcId="{65D93EC2-E25A-B747-80DD-1E21D80444FA}" destId="{6AF3C671-808D-3346-B0EB-289C747EE4CF}" srcOrd="1" destOrd="0" presId="urn:microsoft.com/office/officeart/2005/8/layout/vProcess5"/>
    <dgm:cxn modelId="{F6E69EF5-D3BE-E54A-BE05-8015F06CA1D2}" type="presParOf" srcId="{65D93EC2-E25A-B747-80DD-1E21D80444FA}" destId="{00791405-CC53-4248-9F88-2185989B60E7}" srcOrd="2" destOrd="0" presId="urn:microsoft.com/office/officeart/2005/8/layout/vProcess5"/>
    <dgm:cxn modelId="{D59C3D0E-74F9-7846-A886-FB1BAB75E2F1}" type="presParOf" srcId="{65D93EC2-E25A-B747-80DD-1E21D80444FA}" destId="{9BFBC56D-2970-EB49-BBDA-492F4A204B4E}" srcOrd="3" destOrd="0" presId="urn:microsoft.com/office/officeart/2005/8/layout/vProcess5"/>
    <dgm:cxn modelId="{081D7042-2F20-F24A-A304-C60556D6C62B}" type="presParOf" srcId="{65D93EC2-E25A-B747-80DD-1E21D80444FA}" destId="{07D85DD2-ADCB-544F-A6EC-D5571665FAC3}" srcOrd="4" destOrd="0" presId="urn:microsoft.com/office/officeart/2005/8/layout/vProcess5"/>
    <dgm:cxn modelId="{6FAB13FE-4148-9048-B65B-BC3AB20C37DD}" type="presParOf" srcId="{65D93EC2-E25A-B747-80DD-1E21D80444FA}" destId="{99E5AB77-24EB-7241-9CD5-659CA8A2B434}" srcOrd="5" destOrd="0" presId="urn:microsoft.com/office/officeart/2005/8/layout/vProcess5"/>
    <dgm:cxn modelId="{B8761BE9-1243-3542-933E-79B04D12B3E8}" type="presParOf" srcId="{65D93EC2-E25A-B747-80DD-1E21D80444FA}" destId="{F41C4379-9B4B-764A-BC32-E15EE9392FB0}" srcOrd="6" destOrd="0" presId="urn:microsoft.com/office/officeart/2005/8/layout/vProcess5"/>
    <dgm:cxn modelId="{1998643A-A0B4-C249-B113-927090F2F1E8}" type="presParOf" srcId="{65D93EC2-E25A-B747-80DD-1E21D80444FA}" destId="{7C739024-6E3F-BE44-8777-8D328B41F2F0}" srcOrd="7" destOrd="0" presId="urn:microsoft.com/office/officeart/2005/8/layout/vProcess5"/>
    <dgm:cxn modelId="{26B04079-00B0-F34B-88F4-6AE86187CC6A}" type="presParOf" srcId="{65D93EC2-E25A-B747-80DD-1E21D80444FA}" destId="{C0251ABC-0B5C-ED4F-948A-91DAFC6B000D}" srcOrd="8" destOrd="0" presId="urn:microsoft.com/office/officeart/2005/8/layout/vProcess5"/>
    <dgm:cxn modelId="{54E30487-DECC-184E-9C31-AC57288AD4B1}" type="presParOf" srcId="{65D93EC2-E25A-B747-80DD-1E21D80444FA}" destId="{8AF7DB82-2F48-2A41-BFA5-8C9B6C0864C9}" srcOrd="9" destOrd="0" presId="urn:microsoft.com/office/officeart/2005/8/layout/vProcess5"/>
    <dgm:cxn modelId="{D61E338C-40CD-8048-BE6D-DDE111FF54D0}" type="presParOf" srcId="{65D93EC2-E25A-B747-80DD-1E21D80444FA}" destId="{32A4AC11-8A0B-8548-B357-B5495762228E}" srcOrd="10" destOrd="0" presId="urn:microsoft.com/office/officeart/2005/8/layout/vProcess5"/>
    <dgm:cxn modelId="{C413888B-4D81-D148-8F1D-1FE2F71A541B}" type="presParOf" srcId="{65D93EC2-E25A-B747-80DD-1E21D80444FA}" destId="{5A11C533-F90D-FC42-98BF-B35DCF262015}" srcOrd="11" destOrd="0" presId="urn:microsoft.com/office/officeart/2005/8/layout/vProcess5"/>
    <dgm:cxn modelId="{23AAA1C4-E159-0949-9F8A-450F688755A1}" type="presParOf" srcId="{65D93EC2-E25A-B747-80DD-1E21D80444FA}" destId="{B4DB4779-9184-7640-B720-3BEDC461861C}" srcOrd="12" destOrd="0" presId="urn:microsoft.com/office/officeart/2005/8/layout/vProcess5"/>
    <dgm:cxn modelId="{1652CA37-515A-634D-AC9D-238C7C49A8A3}" type="presParOf" srcId="{65D93EC2-E25A-B747-80DD-1E21D80444FA}" destId="{A84F9108-A87C-5D49-AC70-6F3A9E21EE56}" srcOrd="13" destOrd="0" presId="urn:microsoft.com/office/officeart/2005/8/layout/vProcess5"/>
    <dgm:cxn modelId="{34F888CF-61AE-844B-9E5C-D7D9549E6D5F}" type="presParOf" srcId="{65D93EC2-E25A-B747-80DD-1E21D80444FA}" destId="{12087951-528A-5249-BE6F-971F3CDE5B4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86741-B69F-4933-86DD-65E8504EE98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6D21672-B9E3-4414-A02C-08AF92239794}">
      <dgm:prSet/>
      <dgm:spPr/>
      <dgm:t>
        <a:bodyPr/>
        <a:lstStyle/>
        <a:p>
          <a:r>
            <a:rPr lang="en-IN"/>
            <a:t>Consists of two rows and each row can print 16 characters.</a:t>
          </a:r>
          <a:endParaRPr lang="en-US"/>
        </a:p>
      </dgm:t>
    </dgm:pt>
    <dgm:pt modelId="{659F9752-3615-47CC-8612-8F452AD6D41E}" type="parTrans" cxnId="{E7C7FF64-A691-4125-8FBC-B12E61F83626}">
      <dgm:prSet/>
      <dgm:spPr/>
      <dgm:t>
        <a:bodyPr/>
        <a:lstStyle/>
        <a:p>
          <a:endParaRPr lang="en-US"/>
        </a:p>
      </dgm:t>
    </dgm:pt>
    <dgm:pt modelId="{B22BC3BA-5CC9-41B1-8C83-B4FC9975FA85}" type="sibTrans" cxnId="{E7C7FF64-A691-4125-8FBC-B12E61F83626}">
      <dgm:prSet/>
      <dgm:spPr/>
      <dgm:t>
        <a:bodyPr/>
        <a:lstStyle/>
        <a:p>
          <a:endParaRPr lang="en-US"/>
        </a:p>
      </dgm:t>
    </dgm:pt>
    <dgm:pt modelId="{D8CBDFFC-DD05-4FB0-98A4-5CE81CCB4716}">
      <dgm:prSet/>
      <dgm:spPr/>
      <dgm:t>
        <a:bodyPr/>
        <a:lstStyle/>
        <a:p>
          <a:r>
            <a:rPr lang="en-IN"/>
            <a:t>Each character is built by a 5 x 8 pixel box.</a:t>
          </a:r>
          <a:endParaRPr lang="en-US"/>
        </a:p>
      </dgm:t>
    </dgm:pt>
    <dgm:pt modelId="{A7B44930-BF2C-4F46-853F-B88499CC6AFA}" type="parTrans" cxnId="{45F9C166-8F19-41CB-AADA-32BF15A86D9D}">
      <dgm:prSet/>
      <dgm:spPr/>
      <dgm:t>
        <a:bodyPr/>
        <a:lstStyle/>
        <a:p>
          <a:endParaRPr lang="en-US"/>
        </a:p>
      </dgm:t>
    </dgm:pt>
    <dgm:pt modelId="{E5807FAD-B704-4F40-897C-E6160CFAB26E}" type="sibTrans" cxnId="{45F9C166-8F19-41CB-AADA-32BF15A86D9D}">
      <dgm:prSet/>
      <dgm:spPr/>
      <dgm:t>
        <a:bodyPr/>
        <a:lstStyle/>
        <a:p>
          <a:endParaRPr lang="en-US"/>
        </a:p>
      </dgm:t>
    </dgm:pt>
    <dgm:pt modelId="{E9C10D85-0CE2-4800-9B08-3E79666FCAA0}">
      <dgm:prSet/>
      <dgm:spPr/>
      <dgm:t>
        <a:bodyPr/>
        <a:lstStyle/>
        <a:p>
          <a:r>
            <a:rPr lang="en-IN"/>
            <a:t>Can work on both 8-bit and 4-bit mode.</a:t>
          </a:r>
          <a:endParaRPr lang="en-US"/>
        </a:p>
      </dgm:t>
    </dgm:pt>
    <dgm:pt modelId="{F0EA597C-6ED5-4774-B7B8-8952FBB5FE54}" type="parTrans" cxnId="{A191A6E9-1811-4BD2-9226-E34A92F97DCF}">
      <dgm:prSet/>
      <dgm:spPr/>
      <dgm:t>
        <a:bodyPr/>
        <a:lstStyle/>
        <a:p>
          <a:endParaRPr lang="en-US"/>
        </a:p>
      </dgm:t>
    </dgm:pt>
    <dgm:pt modelId="{3B7FE7D5-6E98-4866-AE2C-7E1B1A70705F}" type="sibTrans" cxnId="{A191A6E9-1811-4BD2-9226-E34A92F97DCF}">
      <dgm:prSet/>
      <dgm:spPr/>
      <dgm:t>
        <a:bodyPr/>
        <a:lstStyle/>
        <a:p>
          <a:endParaRPr lang="en-US"/>
        </a:p>
      </dgm:t>
    </dgm:pt>
    <dgm:pt modelId="{D272BF2D-D053-4789-8F44-EB9C892CD768}">
      <dgm:prSet/>
      <dgm:spPr/>
      <dgm:t>
        <a:bodyPr/>
        <a:lstStyle/>
        <a:p>
          <a:r>
            <a:rPr lang="en-IN"/>
            <a:t>It can also display any custom generated characters.</a:t>
          </a:r>
          <a:endParaRPr lang="en-US"/>
        </a:p>
      </dgm:t>
    </dgm:pt>
    <dgm:pt modelId="{8FE6D835-732B-474B-848B-50C30D72C22A}" type="parTrans" cxnId="{4E722C64-77B8-4CAE-9C21-EC21941D8544}">
      <dgm:prSet/>
      <dgm:spPr/>
      <dgm:t>
        <a:bodyPr/>
        <a:lstStyle/>
        <a:p>
          <a:endParaRPr lang="en-US"/>
        </a:p>
      </dgm:t>
    </dgm:pt>
    <dgm:pt modelId="{1703C877-27EB-419B-82F9-428458E2AFDD}" type="sibTrans" cxnId="{4E722C64-77B8-4CAE-9C21-EC21941D8544}">
      <dgm:prSet/>
      <dgm:spPr/>
      <dgm:t>
        <a:bodyPr/>
        <a:lstStyle/>
        <a:p>
          <a:endParaRPr lang="en-US"/>
        </a:p>
      </dgm:t>
    </dgm:pt>
    <dgm:pt modelId="{4F7309E9-8A17-4A86-B4A4-CAB6FDF738A7}">
      <dgm:prSet/>
      <dgm:spPr/>
      <dgm:t>
        <a:bodyPr/>
        <a:lstStyle/>
        <a:p>
          <a:r>
            <a:rPr lang="en-IN"/>
            <a:t>Available in Green and Blue Backlight.</a:t>
          </a:r>
          <a:endParaRPr lang="en-US"/>
        </a:p>
      </dgm:t>
    </dgm:pt>
    <dgm:pt modelId="{64140F9F-889C-4F27-B239-A25E257284D2}" type="parTrans" cxnId="{0E92E311-F4EF-41E8-83CD-06C3EDC11A43}">
      <dgm:prSet/>
      <dgm:spPr/>
      <dgm:t>
        <a:bodyPr/>
        <a:lstStyle/>
        <a:p>
          <a:endParaRPr lang="en-US"/>
        </a:p>
      </dgm:t>
    </dgm:pt>
    <dgm:pt modelId="{BFA2A46C-99D5-4CC4-BA8B-97CC5048303D}" type="sibTrans" cxnId="{0E92E311-F4EF-41E8-83CD-06C3EDC11A43}">
      <dgm:prSet/>
      <dgm:spPr/>
      <dgm:t>
        <a:bodyPr/>
        <a:lstStyle/>
        <a:p>
          <a:endParaRPr lang="en-US"/>
        </a:p>
      </dgm:t>
    </dgm:pt>
    <dgm:pt modelId="{A7299958-3BE8-4B30-8C6B-C21C756693AE}" type="pres">
      <dgm:prSet presAssocID="{5E086741-B69F-4933-86DD-65E8504EE981}" presName="root" presStyleCnt="0">
        <dgm:presLayoutVars>
          <dgm:dir/>
          <dgm:resizeHandles val="exact"/>
        </dgm:presLayoutVars>
      </dgm:prSet>
      <dgm:spPr/>
    </dgm:pt>
    <dgm:pt modelId="{3725484E-2185-4B32-9B8F-FE9EB9268F9B}" type="pres">
      <dgm:prSet presAssocID="{96D21672-B9E3-4414-A02C-08AF92239794}" presName="compNode" presStyleCnt="0"/>
      <dgm:spPr/>
    </dgm:pt>
    <dgm:pt modelId="{8D22ADA4-92E6-4200-8A06-3A3DBA3D6104}" type="pres">
      <dgm:prSet presAssocID="{96D21672-B9E3-4414-A02C-08AF92239794}" presName="bgRect" presStyleLbl="bgShp" presStyleIdx="0" presStyleCnt="5"/>
      <dgm:spPr/>
    </dgm:pt>
    <dgm:pt modelId="{1065F7C9-0A3E-4859-891C-5BC71E58AACF}" type="pres">
      <dgm:prSet presAssocID="{96D21672-B9E3-4414-A02C-08AF9223979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3225F36A-D00F-4F53-BD68-67F23C8A347B}" type="pres">
      <dgm:prSet presAssocID="{96D21672-B9E3-4414-A02C-08AF92239794}" presName="spaceRect" presStyleCnt="0"/>
      <dgm:spPr/>
    </dgm:pt>
    <dgm:pt modelId="{9F4C4C51-2D12-4057-8002-D109977BF89C}" type="pres">
      <dgm:prSet presAssocID="{96D21672-B9E3-4414-A02C-08AF92239794}" presName="parTx" presStyleLbl="revTx" presStyleIdx="0" presStyleCnt="5">
        <dgm:presLayoutVars>
          <dgm:chMax val="0"/>
          <dgm:chPref val="0"/>
        </dgm:presLayoutVars>
      </dgm:prSet>
      <dgm:spPr/>
    </dgm:pt>
    <dgm:pt modelId="{F580C364-B470-4734-A09B-50776DE77514}" type="pres">
      <dgm:prSet presAssocID="{B22BC3BA-5CC9-41B1-8C83-B4FC9975FA85}" presName="sibTrans" presStyleCnt="0"/>
      <dgm:spPr/>
    </dgm:pt>
    <dgm:pt modelId="{41BFA2ED-056F-4A08-BE99-E9A91C086B62}" type="pres">
      <dgm:prSet presAssocID="{D8CBDFFC-DD05-4FB0-98A4-5CE81CCB4716}" presName="compNode" presStyleCnt="0"/>
      <dgm:spPr/>
    </dgm:pt>
    <dgm:pt modelId="{31EAD386-1F1D-4D70-B5A5-706F70006C55}" type="pres">
      <dgm:prSet presAssocID="{D8CBDFFC-DD05-4FB0-98A4-5CE81CCB4716}" presName="bgRect" presStyleLbl="bgShp" presStyleIdx="1" presStyleCnt="5"/>
      <dgm:spPr/>
    </dgm:pt>
    <dgm:pt modelId="{C29267A5-4A0E-4B83-ABDD-C238A74FE18B}" type="pres">
      <dgm:prSet presAssocID="{D8CBDFFC-DD05-4FB0-98A4-5CE81CCB471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2A23ACFE-20DE-410F-A73B-B51F0BD85F3B}" type="pres">
      <dgm:prSet presAssocID="{D8CBDFFC-DD05-4FB0-98A4-5CE81CCB4716}" presName="spaceRect" presStyleCnt="0"/>
      <dgm:spPr/>
    </dgm:pt>
    <dgm:pt modelId="{99FA736F-27A2-4DC7-A598-416733084DA6}" type="pres">
      <dgm:prSet presAssocID="{D8CBDFFC-DD05-4FB0-98A4-5CE81CCB4716}" presName="parTx" presStyleLbl="revTx" presStyleIdx="1" presStyleCnt="5">
        <dgm:presLayoutVars>
          <dgm:chMax val="0"/>
          <dgm:chPref val="0"/>
        </dgm:presLayoutVars>
      </dgm:prSet>
      <dgm:spPr/>
    </dgm:pt>
    <dgm:pt modelId="{B2E20DE6-2B28-4ADB-8B0A-5A238FE3E024}" type="pres">
      <dgm:prSet presAssocID="{E5807FAD-B704-4F40-897C-E6160CFAB26E}" presName="sibTrans" presStyleCnt="0"/>
      <dgm:spPr/>
    </dgm:pt>
    <dgm:pt modelId="{90CFDE06-ECE6-4DF1-988B-050769BFAF92}" type="pres">
      <dgm:prSet presAssocID="{E9C10D85-0CE2-4800-9B08-3E79666FCAA0}" presName="compNode" presStyleCnt="0"/>
      <dgm:spPr/>
    </dgm:pt>
    <dgm:pt modelId="{7F8B3C1D-5FDE-4833-8054-2CDDC2225FF5}" type="pres">
      <dgm:prSet presAssocID="{E9C10D85-0CE2-4800-9B08-3E79666FCAA0}" presName="bgRect" presStyleLbl="bgShp" presStyleIdx="2" presStyleCnt="5"/>
      <dgm:spPr/>
    </dgm:pt>
    <dgm:pt modelId="{E0973691-97E7-4622-B6C2-EFC4B4F31CD5}" type="pres">
      <dgm:prSet presAssocID="{E9C10D85-0CE2-4800-9B08-3E79666FCAA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2FFFAC97-F77A-4533-9256-81213C32FF21}" type="pres">
      <dgm:prSet presAssocID="{E9C10D85-0CE2-4800-9B08-3E79666FCAA0}" presName="spaceRect" presStyleCnt="0"/>
      <dgm:spPr/>
    </dgm:pt>
    <dgm:pt modelId="{C350481F-8CF1-4065-9D98-6BEB7FF9E83E}" type="pres">
      <dgm:prSet presAssocID="{E9C10D85-0CE2-4800-9B08-3E79666FCAA0}" presName="parTx" presStyleLbl="revTx" presStyleIdx="2" presStyleCnt="5">
        <dgm:presLayoutVars>
          <dgm:chMax val="0"/>
          <dgm:chPref val="0"/>
        </dgm:presLayoutVars>
      </dgm:prSet>
      <dgm:spPr/>
    </dgm:pt>
    <dgm:pt modelId="{C5FF0B90-448F-4BC4-B5F5-A8748272216B}" type="pres">
      <dgm:prSet presAssocID="{3B7FE7D5-6E98-4866-AE2C-7E1B1A70705F}" presName="sibTrans" presStyleCnt="0"/>
      <dgm:spPr/>
    </dgm:pt>
    <dgm:pt modelId="{46C4F4CF-CDC3-416D-B5B3-40068E96C8D8}" type="pres">
      <dgm:prSet presAssocID="{D272BF2D-D053-4789-8F44-EB9C892CD768}" presName="compNode" presStyleCnt="0"/>
      <dgm:spPr/>
    </dgm:pt>
    <dgm:pt modelId="{12C13BAF-FED2-441A-8B9B-FC6EF51AAD31}" type="pres">
      <dgm:prSet presAssocID="{D272BF2D-D053-4789-8F44-EB9C892CD768}" presName="bgRect" presStyleLbl="bgShp" presStyleIdx="3" presStyleCnt="5"/>
      <dgm:spPr/>
    </dgm:pt>
    <dgm:pt modelId="{E5CBAC63-3719-4D36-920A-B9F3C2B5B125}" type="pres">
      <dgm:prSet presAssocID="{D272BF2D-D053-4789-8F44-EB9C892CD76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37B60376-B7A6-45BF-90A8-4B9CABEC5B64}" type="pres">
      <dgm:prSet presAssocID="{D272BF2D-D053-4789-8F44-EB9C892CD768}" presName="spaceRect" presStyleCnt="0"/>
      <dgm:spPr/>
    </dgm:pt>
    <dgm:pt modelId="{6EEEBE90-C573-4BAE-810D-9A2336B9EBCB}" type="pres">
      <dgm:prSet presAssocID="{D272BF2D-D053-4789-8F44-EB9C892CD768}" presName="parTx" presStyleLbl="revTx" presStyleIdx="3" presStyleCnt="5">
        <dgm:presLayoutVars>
          <dgm:chMax val="0"/>
          <dgm:chPref val="0"/>
        </dgm:presLayoutVars>
      </dgm:prSet>
      <dgm:spPr/>
    </dgm:pt>
    <dgm:pt modelId="{1343B97F-A179-45C7-AF0B-0CCD1354364E}" type="pres">
      <dgm:prSet presAssocID="{1703C877-27EB-419B-82F9-428458E2AFDD}" presName="sibTrans" presStyleCnt="0"/>
      <dgm:spPr/>
    </dgm:pt>
    <dgm:pt modelId="{C974AEA0-846B-4F0E-BB47-E5430A9A5180}" type="pres">
      <dgm:prSet presAssocID="{4F7309E9-8A17-4A86-B4A4-CAB6FDF738A7}" presName="compNode" presStyleCnt="0"/>
      <dgm:spPr/>
    </dgm:pt>
    <dgm:pt modelId="{BBEAAE58-DD38-4029-93AF-0A64449D4634}" type="pres">
      <dgm:prSet presAssocID="{4F7309E9-8A17-4A86-B4A4-CAB6FDF738A7}" presName="bgRect" presStyleLbl="bgShp" presStyleIdx="4" presStyleCnt="5"/>
      <dgm:spPr/>
    </dgm:pt>
    <dgm:pt modelId="{71871C27-B866-4DE6-8AFC-F518FE6D8AEA}" type="pres">
      <dgm:prSet presAssocID="{4F7309E9-8A17-4A86-B4A4-CAB6FDF738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reetlight"/>
        </a:ext>
      </dgm:extLst>
    </dgm:pt>
    <dgm:pt modelId="{B21ADCCC-6085-4B50-B1FA-2DE1342D63C0}" type="pres">
      <dgm:prSet presAssocID="{4F7309E9-8A17-4A86-B4A4-CAB6FDF738A7}" presName="spaceRect" presStyleCnt="0"/>
      <dgm:spPr/>
    </dgm:pt>
    <dgm:pt modelId="{1F34D9FF-4728-4A45-8588-88EB16CE488A}" type="pres">
      <dgm:prSet presAssocID="{4F7309E9-8A17-4A86-B4A4-CAB6FDF738A7}" presName="parTx" presStyleLbl="revTx" presStyleIdx="4" presStyleCnt="5">
        <dgm:presLayoutVars>
          <dgm:chMax val="0"/>
          <dgm:chPref val="0"/>
        </dgm:presLayoutVars>
      </dgm:prSet>
      <dgm:spPr/>
    </dgm:pt>
  </dgm:ptLst>
  <dgm:cxnLst>
    <dgm:cxn modelId="{29500C09-952D-40F6-953D-10AED36B92F3}" type="presOf" srcId="{E9C10D85-0CE2-4800-9B08-3E79666FCAA0}" destId="{C350481F-8CF1-4065-9D98-6BEB7FF9E83E}" srcOrd="0" destOrd="0" presId="urn:microsoft.com/office/officeart/2018/2/layout/IconVerticalSolidList"/>
    <dgm:cxn modelId="{0E92E311-F4EF-41E8-83CD-06C3EDC11A43}" srcId="{5E086741-B69F-4933-86DD-65E8504EE981}" destId="{4F7309E9-8A17-4A86-B4A4-CAB6FDF738A7}" srcOrd="4" destOrd="0" parTransId="{64140F9F-889C-4F27-B239-A25E257284D2}" sibTransId="{BFA2A46C-99D5-4CC4-BA8B-97CC5048303D}"/>
    <dgm:cxn modelId="{EA158A20-7521-453A-BD67-B369C52953CD}" type="presOf" srcId="{4F7309E9-8A17-4A86-B4A4-CAB6FDF738A7}" destId="{1F34D9FF-4728-4A45-8588-88EB16CE488A}" srcOrd="0" destOrd="0" presId="urn:microsoft.com/office/officeart/2018/2/layout/IconVerticalSolidList"/>
    <dgm:cxn modelId="{182B6921-6312-4B94-8373-01699261938F}" type="presOf" srcId="{D272BF2D-D053-4789-8F44-EB9C892CD768}" destId="{6EEEBE90-C573-4BAE-810D-9A2336B9EBCB}" srcOrd="0" destOrd="0" presId="urn:microsoft.com/office/officeart/2018/2/layout/IconVerticalSolidList"/>
    <dgm:cxn modelId="{F1E83547-6D8A-4DDF-A5F5-0021AAD8BC33}" type="presOf" srcId="{D8CBDFFC-DD05-4FB0-98A4-5CE81CCB4716}" destId="{99FA736F-27A2-4DC7-A598-416733084DA6}" srcOrd="0" destOrd="0" presId="urn:microsoft.com/office/officeart/2018/2/layout/IconVerticalSolidList"/>
    <dgm:cxn modelId="{4E722C64-77B8-4CAE-9C21-EC21941D8544}" srcId="{5E086741-B69F-4933-86DD-65E8504EE981}" destId="{D272BF2D-D053-4789-8F44-EB9C892CD768}" srcOrd="3" destOrd="0" parTransId="{8FE6D835-732B-474B-848B-50C30D72C22A}" sibTransId="{1703C877-27EB-419B-82F9-428458E2AFDD}"/>
    <dgm:cxn modelId="{E7C7FF64-A691-4125-8FBC-B12E61F83626}" srcId="{5E086741-B69F-4933-86DD-65E8504EE981}" destId="{96D21672-B9E3-4414-A02C-08AF92239794}" srcOrd="0" destOrd="0" parTransId="{659F9752-3615-47CC-8612-8F452AD6D41E}" sibTransId="{B22BC3BA-5CC9-41B1-8C83-B4FC9975FA85}"/>
    <dgm:cxn modelId="{45F9C166-8F19-41CB-AADA-32BF15A86D9D}" srcId="{5E086741-B69F-4933-86DD-65E8504EE981}" destId="{D8CBDFFC-DD05-4FB0-98A4-5CE81CCB4716}" srcOrd="1" destOrd="0" parTransId="{A7B44930-BF2C-4F46-853F-B88499CC6AFA}" sibTransId="{E5807FAD-B704-4F40-897C-E6160CFAB26E}"/>
    <dgm:cxn modelId="{16BAA289-EA1D-4B2C-BC11-A70C4619FF97}" type="presOf" srcId="{5E086741-B69F-4933-86DD-65E8504EE981}" destId="{A7299958-3BE8-4B30-8C6B-C21C756693AE}" srcOrd="0" destOrd="0" presId="urn:microsoft.com/office/officeart/2018/2/layout/IconVerticalSolidList"/>
    <dgm:cxn modelId="{50C530C4-E81B-451A-AD3B-447C850502EB}" type="presOf" srcId="{96D21672-B9E3-4414-A02C-08AF92239794}" destId="{9F4C4C51-2D12-4057-8002-D109977BF89C}" srcOrd="0" destOrd="0" presId="urn:microsoft.com/office/officeart/2018/2/layout/IconVerticalSolidList"/>
    <dgm:cxn modelId="{A191A6E9-1811-4BD2-9226-E34A92F97DCF}" srcId="{5E086741-B69F-4933-86DD-65E8504EE981}" destId="{E9C10D85-0CE2-4800-9B08-3E79666FCAA0}" srcOrd="2" destOrd="0" parTransId="{F0EA597C-6ED5-4774-B7B8-8952FBB5FE54}" sibTransId="{3B7FE7D5-6E98-4866-AE2C-7E1B1A70705F}"/>
    <dgm:cxn modelId="{2EFB91DD-2B6F-48C5-BB0B-686CBDF46628}" type="presParOf" srcId="{A7299958-3BE8-4B30-8C6B-C21C756693AE}" destId="{3725484E-2185-4B32-9B8F-FE9EB9268F9B}" srcOrd="0" destOrd="0" presId="urn:microsoft.com/office/officeart/2018/2/layout/IconVerticalSolidList"/>
    <dgm:cxn modelId="{89DD11AF-8A2B-422E-B6F7-C9303F224005}" type="presParOf" srcId="{3725484E-2185-4B32-9B8F-FE9EB9268F9B}" destId="{8D22ADA4-92E6-4200-8A06-3A3DBA3D6104}" srcOrd="0" destOrd="0" presId="urn:microsoft.com/office/officeart/2018/2/layout/IconVerticalSolidList"/>
    <dgm:cxn modelId="{8EC99BCA-8395-47E1-91E2-C57CB18A96A5}" type="presParOf" srcId="{3725484E-2185-4B32-9B8F-FE9EB9268F9B}" destId="{1065F7C9-0A3E-4859-891C-5BC71E58AACF}" srcOrd="1" destOrd="0" presId="urn:microsoft.com/office/officeart/2018/2/layout/IconVerticalSolidList"/>
    <dgm:cxn modelId="{285CCEF9-0FC8-4619-92C6-5DE0FE42E717}" type="presParOf" srcId="{3725484E-2185-4B32-9B8F-FE9EB9268F9B}" destId="{3225F36A-D00F-4F53-BD68-67F23C8A347B}" srcOrd="2" destOrd="0" presId="urn:microsoft.com/office/officeart/2018/2/layout/IconVerticalSolidList"/>
    <dgm:cxn modelId="{62C99773-E7A3-468F-8EA2-DD139A2AFFD0}" type="presParOf" srcId="{3725484E-2185-4B32-9B8F-FE9EB9268F9B}" destId="{9F4C4C51-2D12-4057-8002-D109977BF89C}" srcOrd="3" destOrd="0" presId="urn:microsoft.com/office/officeart/2018/2/layout/IconVerticalSolidList"/>
    <dgm:cxn modelId="{EB19477A-0A2A-4FAE-8F70-1C1AB76F0B30}" type="presParOf" srcId="{A7299958-3BE8-4B30-8C6B-C21C756693AE}" destId="{F580C364-B470-4734-A09B-50776DE77514}" srcOrd="1" destOrd="0" presId="urn:microsoft.com/office/officeart/2018/2/layout/IconVerticalSolidList"/>
    <dgm:cxn modelId="{874D94CA-71CE-4D7E-A8D0-4310D41A0EF2}" type="presParOf" srcId="{A7299958-3BE8-4B30-8C6B-C21C756693AE}" destId="{41BFA2ED-056F-4A08-BE99-E9A91C086B62}" srcOrd="2" destOrd="0" presId="urn:microsoft.com/office/officeart/2018/2/layout/IconVerticalSolidList"/>
    <dgm:cxn modelId="{F56D30D4-812B-47DA-A5AC-B9F3E68FB46E}" type="presParOf" srcId="{41BFA2ED-056F-4A08-BE99-E9A91C086B62}" destId="{31EAD386-1F1D-4D70-B5A5-706F70006C55}" srcOrd="0" destOrd="0" presId="urn:microsoft.com/office/officeart/2018/2/layout/IconVerticalSolidList"/>
    <dgm:cxn modelId="{85C2CC30-560A-4725-9037-47B8090C8D91}" type="presParOf" srcId="{41BFA2ED-056F-4A08-BE99-E9A91C086B62}" destId="{C29267A5-4A0E-4B83-ABDD-C238A74FE18B}" srcOrd="1" destOrd="0" presId="urn:microsoft.com/office/officeart/2018/2/layout/IconVerticalSolidList"/>
    <dgm:cxn modelId="{7960ECE6-866B-4B12-B4E9-ACAECAB3CDB2}" type="presParOf" srcId="{41BFA2ED-056F-4A08-BE99-E9A91C086B62}" destId="{2A23ACFE-20DE-410F-A73B-B51F0BD85F3B}" srcOrd="2" destOrd="0" presId="urn:microsoft.com/office/officeart/2018/2/layout/IconVerticalSolidList"/>
    <dgm:cxn modelId="{805F531E-1FC3-46E9-81F1-71E27EB51B9C}" type="presParOf" srcId="{41BFA2ED-056F-4A08-BE99-E9A91C086B62}" destId="{99FA736F-27A2-4DC7-A598-416733084DA6}" srcOrd="3" destOrd="0" presId="urn:microsoft.com/office/officeart/2018/2/layout/IconVerticalSolidList"/>
    <dgm:cxn modelId="{7C166592-B9B4-4BC1-B263-783E6FC84BFD}" type="presParOf" srcId="{A7299958-3BE8-4B30-8C6B-C21C756693AE}" destId="{B2E20DE6-2B28-4ADB-8B0A-5A238FE3E024}" srcOrd="3" destOrd="0" presId="urn:microsoft.com/office/officeart/2018/2/layout/IconVerticalSolidList"/>
    <dgm:cxn modelId="{B7350688-9E92-428B-AC50-0E362C494248}" type="presParOf" srcId="{A7299958-3BE8-4B30-8C6B-C21C756693AE}" destId="{90CFDE06-ECE6-4DF1-988B-050769BFAF92}" srcOrd="4" destOrd="0" presId="urn:microsoft.com/office/officeart/2018/2/layout/IconVerticalSolidList"/>
    <dgm:cxn modelId="{81591828-83ED-4739-9C70-0FD80FC7548A}" type="presParOf" srcId="{90CFDE06-ECE6-4DF1-988B-050769BFAF92}" destId="{7F8B3C1D-5FDE-4833-8054-2CDDC2225FF5}" srcOrd="0" destOrd="0" presId="urn:microsoft.com/office/officeart/2018/2/layout/IconVerticalSolidList"/>
    <dgm:cxn modelId="{CE03B7ED-ACE1-4FD4-83A7-9F19C622719B}" type="presParOf" srcId="{90CFDE06-ECE6-4DF1-988B-050769BFAF92}" destId="{E0973691-97E7-4622-B6C2-EFC4B4F31CD5}" srcOrd="1" destOrd="0" presId="urn:microsoft.com/office/officeart/2018/2/layout/IconVerticalSolidList"/>
    <dgm:cxn modelId="{444E5502-BA4E-4544-9B74-BDCDCCDC66BB}" type="presParOf" srcId="{90CFDE06-ECE6-4DF1-988B-050769BFAF92}" destId="{2FFFAC97-F77A-4533-9256-81213C32FF21}" srcOrd="2" destOrd="0" presId="urn:microsoft.com/office/officeart/2018/2/layout/IconVerticalSolidList"/>
    <dgm:cxn modelId="{8A64247D-8F81-443C-82F8-DD77BD758504}" type="presParOf" srcId="{90CFDE06-ECE6-4DF1-988B-050769BFAF92}" destId="{C350481F-8CF1-4065-9D98-6BEB7FF9E83E}" srcOrd="3" destOrd="0" presId="urn:microsoft.com/office/officeart/2018/2/layout/IconVerticalSolidList"/>
    <dgm:cxn modelId="{40A71E39-363B-4A41-BCBF-B72B263118B3}" type="presParOf" srcId="{A7299958-3BE8-4B30-8C6B-C21C756693AE}" destId="{C5FF0B90-448F-4BC4-B5F5-A8748272216B}" srcOrd="5" destOrd="0" presId="urn:microsoft.com/office/officeart/2018/2/layout/IconVerticalSolidList"/>
    <dgm:cxn modelId="{D7AFD0D9-B281-4DFB-A5B6-8CC3C2EB3549}" type="presParOf" srcId="{A7299958-3BE8-4B30-8C6B-C21C756693AE}" destId="{46C4F4CF-CDC3-416D-B5B3-40068E96C8D8}" srcOrd="6" destOrd="0" presId="urn:microsoft.com/office/officeart/2018/2/layout/IconVerticalSolidList"/>
    <dgm:cxn modelId="{34E86276-3F52-43B2-8068-1770C9E0EC36}" type="presParOf" srcId="{46C4F4CF-CDC3-416D-B5B3-40068E96C8D8}" destId="{12C13BAF-FED2-441A-8B9B-FC6EF51AAD31}" srcOrd="0" destOrd="0" presId="urn:microsoft.com/office/officeart/2018/2/layout/IconVerticalSolidList"/>
    <dgm:cxn modelId="{F1C8F9D7-F801-4B33-8603-78DE041C918E}" type="presParOf" srcId="{46C4F4CF-CDC3-416D-B5B3-40068E96C8D8}" destId="{E5CBAC63-3719-4D36-920A-B9F3C2B5B125}" srcOrd="1" destOrd="0" presId="urn:microsoft.com/office/officeart/2018/2/layout/IconVerticalSolidList"/>
    <dgm:cxn modelId="{1BD39747-71B8-4C04-903C-FEA2C2B3D621}" type="presParOf" srcId="{46C4F4CF-CDC3-416D-B5B3-40068E96C8D8}" destId="{37B60376-B7A6-45BF-90A8-4B9CABEC5B64}" srcOrd="2" destOrd="0" presId="urn:microsoft.com/office/officeart/2018/2/layout/IconVerticalSolidList"/>
    <dgm:cxn modelId="{ECF63463-7A00-44C4-81D7-A5C04E236AC0}" type="presParOf" srcId="{46C4F4CF-CDC3-416D-B5B3-40068E96C8D8}" destId="{6EEEBE90-C573-4BAE-810D-9A2336B9EBCB}" srcOrd="3" destOrd="0" presId="urn:microsoft.com/office/officeart/2018/2/layout/IconVerticalSolidList"/>
    <dgm:cxn modelId="{A80C8D08-FA66-41BC-8195-05976310A408}" type="presParOf" srcId="{A7299958-3BE8-4B30-8C6B-C21C756693AE}" destId="{1343B97F-A179-45C7-AF0B-0CCD1354364E}" srcOrd="7" destOrd="0" presId="urn:microsoft.com/office/officeart/2018/2/layout/IconVerticalSolidList"/>
    <dgm:cxn modelId="{9EF32E8C-9346-4720-BF1E-AC6FFCA045ED}" type="presParOf" srcId="{A7299958-3BE8-4B30-8C6B-C21C756693AE}" destId="{C974AEA0-846B-4F0E-BB47-E5430A9A5180}" srcOrd="8" destOrd="0" presId="urn:microsoft.com/office/officeart/2018/2/layout/IconVerticalSolidList"/>
    <dgm:cxn modelId="{75DC07ED-5F3F-43FD-8E90-5DC55A0D6108}" type="presParOf" srcId="{C974AEA0-846B-4F0E-BB47-E5430A9A5180}" destId="{BBEAAE58-DD38-4029-93AF-0A64449D4634}" srcOrd="0" destOrd="0" presId="urn:microsoft.com/office/officeart/2018/2/layout/IconVerticalSolidList"/>
    <dgm:cxn modelId="{CA466A20-0CB6-452D-B745-23639873CDE8}" type="presParOf" srcId="{C974AEA0-846B-4F0E-BB47-E5430A9A5180}" destId="{71871C27-B866-4DE6-8AFC-F518FE6D8AEA}" srcOrd="1" destOrd="0" presId="urn:microsoft.com/office/officeart/2018/2/layout/IconVerticalSolidList"/>
    <dgm:cxn modelId="{FD486234-81BA-4CEC-8078-561CBAA5450A}" type="presParOf" srcId="{C974AEA0-846B-4F0E-BB47-E5430A9A5180}" destId="{B21ADCCC-6085-4B50-B1FA-2DE1342D63C0}" srcOrd="2" destOrd="0" presId="urn:microsoft.com/office/officeart/2018/2/layout/IconVerticalSolidList"/>
    <dgm:cxn modelId="{C1EF3E48-F2AC-4D44-B57E-911781A5FDA4}" type="presParOf" srcId="{C974AEA0-846B-4F0E-BB47-E5430A9A5180}" destId="{1F34D9FF-4728-4A45-8588-88EB16CE48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405CF2-BF35-4BF1-8996-A4C7D92E08A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141139C-2AF1-4739-A760-07BE33732B28}">
      <dgm:prSet/>
      <dgm:spPr/>
      <dgm:t>
        <a:bodyPr/>
        <a:lstStyle/>
        <a:p>
          <a:r>
            <a:rPr lang="en-IN"/>
            <a:t>Adjustable version output voltage range: 1.2-V to 37-V ±4% maximum over line and load conditions.</a:t>
          </a:r>
          <a:endParaRPr lang="en-US"/>
        </a:p>
      </dgm:t>
    </dgm:pt>
    <dgm:pt modelId="{03E89C43-5920-407C-BC16-8BBA5CB204F2}" type="parTrans" cxnId="{F35A6668-DB05-4DF5-B31F-FD58C491BF3F}">
      <dgm:prSet/>
      <dgm:spPr/>
      <dgm:t>
        <a:bodyPr/>
        <a:lstStyle/>
        <a:p>
          <a:endParaRPr lang="en-US"/>
        </a:p>
      </dgm:t>
    </dgm:pt>
    <dgm:pt modelId="{44299A39-C3D5-4937-A551-3B74F23AC9D1}" type="sibTrans" cxnId="{F35A6668-DB05-4DF5-B31F-FD58C491BF3F}">
      <dgm:prSet/>
      <dgm:spPr/>
      <dgm:t>
        <a:bodyPr/>
        <a:lstStyle/>
        <a:p>
          <a:endParaRPr lang="en-US"/>
        </a:p>
      </dgm:t>
    </dgm:pt>
    <dgm:pt modelId="{73E75F47-26F4-491C-9726-E113166D22DA}">
      <dgm:prSet/>
      <dgm:spPr/>
      <dgm:t>
        <a:bodyPr/>
        <a:lstStyle/>
        <a:p>
          <a:r>
            <a:rPr lang="en-IN"/>
            <a:t>3-A output load current.</a:t>
          </a:r>
          <a:endParaRPr lang="en-US"/>
        </a:p>
      </dgm:t>
    </dgm:pt>
    <dgm:pt modelId="{D134F03B-C850-4E8A-AF68-3281DB66EB41}" type="parTrans" cxnId="{E97E529D-2B36-4458-AC09-D03C53C4773D}">
      <dgm:prSet/>
      <dgm:spPr/>
      <dgm:t>
        <a:bodyPr/>
        <a:lstStyle/>
        <a:p>
          <a:endParaRPr lang="en-US"/>
        </a:p>
      </dgm:t>
    </dgm:pt>
    <dgm:pt modelId="{FC4E94A7-A9A4-405D-8EB2-095F43448203}" type="sibTrans" cxnId="{E97E529D-2B36-4458-AC09-D03C53C4773D}">
      <dgm:prSet/>
      <dgm:spPr/>
      <dgm:t>
        <a:bodyPr/>
        <a:lstStyle/>
        <a:p>
          <a:endParaRPr lang="en-US"/>
        </a:p>
      </dgm:t>
    </dgm:pt>
    <dgm:pt modelId="{7F85B6A6-1889-4D06-811A-C0E58B48150C}">
      <dgm:prSet/>
      <dgm:spPr/>
      <dgm:t>
        <a:bodyPr/>
        <a:lstStyle/>
        <a:p>
          <a:r>
            <a:rPr lang="en-IN"/>
            <a:t>Input voltage range up to 40 V.</a:t>
          </a:r>
          <a:endParaRPr lang="en-US"/>
        </a:p>
      </dgm:t>
    </dgm:pt>
    <dgm:pt modelId="{C4D02E55-8FF8-4E17-A8C3-4DC6049FF362}" type="parTrans" cxnId="{80322168-20AE-4FAA-8A89-EB9C6B58DA8B}">
      <dgm:prSet/>
      <dgm:spPr/>
      <dgm:t>
        <a:bodyPr/>
        <a:lstStyle/>
        <a:p>
          <a:endParaRPr lang="en-US"/>
        </a:p>
      </dgm:t>
    </dgm:pt>
    <dgm:pt modelId="{853E732A-AA7F-4427-A5E6-DB71E77276BA}" type="sibTrans" cxnId="{80322168-20AE-4FAA-8A89-EB9C6B58DA8B}">
      <dgm:prSet/>
      <dgm:spPr/>
      <dgm:t>
        <a:bodyPr/>
        <a:lstStyle/>
        <a:p>
          <a:endParaRPr lang="en-US"/>
        </a:p>
      </dgm:t>
    </dgm:pt>
    <dgm:pt modelId="{F6D5B902-B52F-4451-9019-17C3D0F484FF}">
      <dgm:prSet/>
      <dgm:spPr/>
      <dgm:t>
        <a:bodyPr/>
        <a:lstStyle/>
        <a:p>
          <a:r>
            <a:rPr lang="en-IN"/>
            <a:t>High efficiency.</a:t>
          </a:r>
          <a:endParaRPr lang="en-US"/>
        </a:p>
      </dgm:t>
    </dgm:pt>
    <dgm:pt modelId="{1EBDC6AE-EE14-4936-9089-7DF7905E5654}" type="parTrans" cxnId="{D1DAC430-DD8D-4A9F-A495-657F0A700BF0}">
      <dgm:prSet/>
      <dgm:spPr/>
      <dgm:t>
        <a:bodyPr/>
        <a:lstStyle/>
        <a:p>
          <a:endParaRPr lang="en-US"/>
        </a:p>
      </dgm:t>
    </dgm:pt>
    <dgm:pt modelId="{C984D40F-B989-448B-9D6C-3020546BD2F5}" type="sibTrans" cxnId="{D1DAC430-DD8D-4A9F-A495-657F0A700BF0}">
      <dgm:prSet/>
      <dgm:spPr/>
      <dgm:t>
        <a:bodyPr/>
        <a:lstStyle/>
        <a:p>
          <a:endParaRPr lang="en-US"/>
        </a:p>
      </dgm:t>
    </dgm:pt>
    <dgm:pt modelId="{A45F6BD2-8E9E-4624-A489-E81D31844096}">
      <dgm:prSet/>
      <dgm:spPr/>
      <dgm:t>
        <a:bodyPr/>
        <a:lstStyle/>
        <a:p>
          <a:r>
            <a:rPr lang="en-IN"/>
            <a:t>Requires only four external components</a:t>
          </a:r>
          <a:endParaRPr lang="en-US"/>
        </a:p>
      </dgm:t>
    </dgm:pt>
    <dgm:pt modelId="{84C58356-1199-4902-8861-6CF425C16B7C}" type="parTrans" cxnId="{FAB18051-27DC-44F4-A0B4-011BFF3431D1}">
      <dgm:prSet/>
      <dgm:spPr/>
      <dgm:t>
        <a:bodyPr/>
        <a:lstStyle/>
        <a:p>
          <a:endParaRPr lang="en-US"/>
        </a:p>
      </dgm:t>
    </dgm:pt>
    <dgm:pt modelId="{7AB36851-0FB8-4172-ADC6-49C78ED1F001}" type="sibTrans" cxnId="{FAB18051-27DC-44F4-A0B4-011BFF3431D1}">
      <dgm:prSet/>
      <dgm:spPr/>
      <dgm:t>
        <a:bodyPr/>
        <a:lstStyle/>
        <a:p>
          <a:endParaRPr lang="en-US"/>
        </a:p>
      </dgm:t>
    </dgm:pt>
    <dgm:pt modelId="{2507E641-0AD6-4A5A-8CA5-1697A75DE3B0}">
      <dgm:prSet/>
      <dgm:spPr/>
      <dgm:t>
        <a:bodyPr/>
        <a:lstStyle/>
        <a:p>
          <a:r>
            <a:rPr lang="en-IN"/>
            <a:t>Excellent line and load regulation specifications</a:t>
          </a:r>
          <a:endParaRPr lang="en-US"/>
        </a:p>
      </dgm:t>
    </dgm:pt>
    <dgm:pt modelId="{2E18FAA3-2106-4E00-97FD-F875E68F6D41}" type="parTrans" cxnId="{516ACEEA-0514-4C5A-9B5B-71E71AF0BD95}">
      <dgm:prSet/>
      <dgm:spPr/>
      <dgm:t>
        <a:bodyPr/>
        <a:lstStyle/>
        <a:p>
          <a:endParaRPr lang="en-US"/>
        </a:p>
      </dgm:t>
    </dgm:pt>
    <dgm:pt modelId="{C8D2AC01-872D-4DAB-9D43-48F2636E34E7}" type="sibTrans" cxnId="{516ACEEA-0514-4C5A-9B5B-71E71AF0BD95}">
      <dgm:prSet/>
      <dgm:spPr/>
      <dgm:t>
        <a:bodyPr/>
        <a:lstStyle/>
        <a:p>
          <a:endParaRPr lang="en-US"/>
        </a:p>
      </dgm:t>
    </dgm:pt>
    <dgm:pt modelId="{EEA2B1A7-64DA-4FF6-842F-B9E51D4B3257}" type="pres">
      <dgm:prSet presAssocID="{41405CF2-BF35-4BF1-8996-A4C7D92E08A6}" presName="root" presStyleCnt="0">
        <dgm:presLayoutVars>
          <dgm:dir/>
          <dgm:resizeHandles val="exact"/>
        </dgm:presLayoutVars>
      </dgm:prSet>
      <dgm:spPr/>
    </dgm:pt>
    <dgm:pt modelId="{993C6E29-0085-4349-AB95-32905D3C898A}" type="pres">
      <dgm:prSet presAssocID="{3141139C-2AF1-4739-A760-07BE33732B28}" presName="compNode" presStyleCnt="0"/>
      <dgm:spPr/>
    </dgm:pt>
    <dgm:pt modelId="{96657368-6839-452D-9956-76B3298069BE}" type="pres">
      <dgm:prSet presAssocID="{3141139C-2AF1-4739-A760-07BE33732B28}" presName="bgRect" presStyleLbl="bgShp" presStyleIdx="0" presStyleCnt="6"/>
      <dgm:spPr/>
    </dgm:pt>
    <dgm:pt modelId="{F75B46FD-1A88-4B62-98BF-FE2C21B384B2}" type="pres">
      <dgm:prSet presAssocID="{3141139C-2AF1-4739-A760-07BE33732B2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gh Voltage"/>
        </a:ext>
      </dgm:extLst>
    </dgm:pt>
    <dgm:pt modelId="{177542D9-5995-4A6D-A8F9-F63CFBFEAE87}" type="pres">
      <dgm:prSet presAssocID="{3141139C-2AF1-4739-A760-07BE33732B28}" presName="spaceRect" presStyleCnt="0"/>
      <dgm:spPr/>
    </dgm:pt>
    <dgm:pt modelId="{E44A5284-EDCD-46CF-876F-5804448961A8}" type="pres">
      <dgm:prSet presAssocID="{3141139C-2AF1-4739-A760-07BE33732B28}" presName="parTx" presStyleLbl="revTx" presStyleIdx="0" presStyleCnt="6">
        <dgm:presLayoutVars>
          <dgm:chMax val="0"/>
          <dgm:chPref val="0"/>
        </dgm:presLayoutVars>
      </dgm:prSet>
      <dgm:spPr/>
    </dgm:pt>
    <dgm:pt modelId="{79EE82F2-DAD8-4B1B-812F-DC125BB10C62}" type="pres">
      <dgm:prSet presAssocID="{44299A39-C3D5-4937-A551-3B74F23AC9D1}" presName="sibTrans" presStyleCnt="0"/>
      <dgm:spPr/>
    </dgm:pt>
    <dgm:pt modelId="{495187D3-D5B0-4C65-A3CD-6B000574DD0C}" type="pres">
      <dgm:prSet presAssocID="{73E75F47-26F4-491C-9726-E113166D22DA}" presName="compNode" presStyleCnt="0"/>
      <dgm:spPr/>
    </dgm:pt>
    <dgm:pt modelId="{62188213-5C11-42D9-A745-CF8A80FEB5AA}" type="pres">
      <dgm:prSet presAssocID="{73E75F47-26F4-491C-9726-E113166D22DA}" presName="bgRect" presStyleLbl="bgShp" presStyleIdx="1" presStyleCnt="6"/>
      <dgm:spPr/>
    </dgm:pt>
    <dgm:pt modelId="{37DF452E-DF8F-4813-A4A0-2072BB516359}" type="pres">
      <dgm:prSet presAssocID="{73E75F47-26F4-491C-9726-E113166D22D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ading"/>
        </a:ext>
      </dgm:extLst>
    </dgm:pt>
    <dgm:pt modelId="{35D9CCCD-8C9E-4E01-8039-2AB2FED6031B}" type="pres">
      <dgm:prSet presAssocID="{73E75F47-26F4-491C-9726-E113166D22DA}" presName="spaceRect" presStyleCnt="0"/>
      <dgm:spPr/>
    </dgm:pt>
    <dgm:pt modelId="{38E96E75-060C-4270-BB2C-B85DC91594F0}" type="pres">
      <dgm:prSet presAssocID="{73E75F47-26F4-491C-9726-E113166D22DA}" presName="parTx" presStyleLbl="revTx" presStyleIdx="1" presStyleCnt="6">
        <dgm:presLayoutVars>
          <dgm:chMax val="0"/>
          <dgm:chPref val="0"/>
        </dgm:presLayoutVars>
      </dgm:prSet>
      <dgm:spPr/>
    </dgm:pt>
    <dgm:pt modelId="{5025821D-F831-42FE-88E1-347EA459D449}" type="pres">
      <dgm:prSet presAssocID="{FC4E94A7-A9A4-405D-8EB2-095F43448203}" presName="sibTrans" presStyleCnt="0"/>
      <dgm:spPr/>
    </dgm:pt>
    <dgm:pt modelId="{CB81FA74-2950-441B-A570-6E53F19110CE}" type="pres">
      <dgm:prSet presAssocID="{7F85B6A6-1889-4D06-811A-C0E58B48150C}" presName="compNode" presStyleCnt="0"/>
      <dgm:spPr/>
    </dgm:pt>
    <dgm:pt modelId="{4F559A59-D1C1-44C2-A31A-9B171699CD43}" type="pres">
      <dgm:prSet presAssocID="{7F85B6A6-1889-4D06-811A-C0E58B48150C}" presName="bgRect" presStyleLbl="bgShp" presStyleIdx="2" presStyleCnt="6"/>
      <dgm:spPr/>
    </dgm:pt>
    <dgm:pt modelId="{F267747D-241F-49C2-826C-778F33C7177D}" type="pres">
      <dgm:prSet presAssocID="{7F85B6A6-1889-4D06-811A-C0E58B48150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wer"/>
        </a:ext>
      </dgm:extLst>
    </dgm:pt>
    <dgm:pt modelId="{EB42F562-9018-45F4-8961-CC72EB2C6EC4}" type="pres">
      <dgm:prSet presAssocID="{7F85B6A6-1889-4D06-811A-C0E58B48150C}" presName="spaceRect" presStyleCnt="0"/>
      <dgm:spPr/>
    </dgm:pt>
    <dgm:pt modelId="{41C38E4A-3115-45AD-9EBB-D42BF8408231}" type="pres">
      <dgm:prSet presAssocID="{7F85B6A6-1889-4D06-811A-C0E58B48150C}" presName="parTx" presStyleLbl="revTx" presStyleIdx="2" presStyleCnt="6">
        <dgm:presLayoutVars>
          <dgm:chMax val="0"/>
          <dgm:chPref val="0"/>
        </dgm:presLayoutVars>
      </dgm:prSet>
      <dgm:spPr/>
    </dgm:pt>
    <dgm:pt modelId="{16254AC3-D18C-4AB2-A4EF-995FC07AB5E0}" type="pres">
      <dgm:prSet presAssocID="{853E732A-AA7F-4427-A5E6-DB71E77276BA}" presName="sibTrans" presStyleCnt="0"/>
      <dgm:spPr/>
    </dgm:pt>
    <dgm:pt modelId="{71C73C30-19C6-4E0D-A298-5F5758C4E757}" type="pres">
      <dgm:prSet presAssocID="{F6D5B902-B52F-4451-9019-17C3D0F484FF}" presName="compNode" presStyleCnt="0"/>
      <dgm:spPr/>
    </dgm:pt>
    <dgm:pt modelId="{7ECAC002-327A-4E22-A4E4-2F34AA5E16B0}" type="pres">
      <dgm:prSet presAssocID="{F6D5B902-B52F-4451-9019-17C3D0F484FF}" presName="bgRect" presStyleLbl="bgShp" presStyleIdx="3" presStyleCnt="6"/>
      <dgm:spPr/>
    </dgm:pt>
    <dgm:pt modelId="{9EE2D22A-E3B0-4E02-AFE6-46EECB4424F8}" type="pres">
      <dgm:prSet presAssocID="{F6D5B902-B52F-4451-9019-17C3D0F484F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gh Temperature"/>
        </a:ext>
      </dgm:extLst>
    </dgm:pt>
    <dgm:pt modelId="{2AA00028-7542-42BB-A491-1AD0AFCBAB5B}" type="pres">
      <dgm:prSet presAssocID="{F6D5B902-B52F-4451-9019-17C3D0F484FF}" presName="spaceRect" presStyleCnt="0"/>
      <dgm:spPr/>
    </dgm:pt>
    <dgm:pt modelId="{D2FB2EAB-C361-464F-B42A-D0012B14B280}" type="pres">
      <dgm:prSet presAssocID="{F6D5B902-B52F-4451-9019-17C3D0F484FF}" presName="parTx" presStyleLbl="revTx" presStyleIdx="3" presStyleCnt="6">
        <dgm:presLayoutVars>
          <dgm:chMax val="0"/>
          <dgm:chPref val="0"/>
        </dgm:presLayoutVars>
      </dgm:prSet>
      <dgm:spPr/>
    </dgm:pt>
    <dgm:pt modelId="{A2070A7D-5E04-42C0-8B1A-28F6A2854B16}" type="pres">
      <dgm:prSet presAssocID="{C984D40F-B989-448B-9D6C-3020546BD2F5}" presName="sibTrans" presStyleCnt="0"/>
      <dgm:spPr/>
    </dgm:pt>
    <dgm:pt modelId="{777A4F0C-8D0C-4B6B-8149-6E1F1C8D5F33}" type="pres">
      <dgm:prSet presAssocID="{A45F6BD2-8E9E-4624-A489-E81D31844096}" presName="compNode" presStyleCnt="0"/>
      <dgm:spPr/>
    </dgm:pt>
    <dgm:pt modelId="{CA939380-DB40-42A4-9542-1621DB642F3F}" type="pres">
      <dgm:prSet presAssocID="{A45F6BD2-8E9E-4624-A489-E81D31844096}" presName="bgRect" presStyleLbl="bgShp" presStyleIdx="4" presStyleCnt="6"/>
      <dgm:spPr/>
    </dgm:pt>
    <dgm:pt modelId="{51EFC78A-EC2D-495C-930B-E63688F68172}" type="pres">
      <dgm:prSet presAssocID="{A45F6BD2-8E9E-4624-A489-E81D3184409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ick"/>
        </a:ext>
      </dgm:extLst>
    </dgm:pt>
    <dgm:pt modelId="{3C0DD473-EFBB-41E0-BAED-6275557AF2CF}" type="pres">
      <dgm:prSet presAssocID="{A45F6BD2-8E9E-4624-A489-E81D31844096}" presName="spaceRect" presStyleCnt="0"/>
      <dgm:spPr/>
    </dgm:pt>
    <dgm:pt modelId="{3C67B4F4-77A5-4BAD-8862-32B4AC2BD1F7}" type="pres">
      <dgm:prSet presAssocID="{A45F6BD2-8E9E-4624-A489-E81D31844096}" presName="parTx" presStyleLbl="revTx" presStyleIdx="4" presStyleCnt="6">
        <dgm:presLayoutVars>
          <dgm:chMax val="0"/>
          <dgm:chPref val="0"/>
        </dgm:presLayoutVars>
      </dgm:prSet>
      <dgm:spPr/>
    </dgm:pt>
    <dgm:pt modelId="{CABA1E4E-83C3-4BD3-9009-E31377038C45}" type="pres">
      <dgm:prSet presAssocID="{7AB36851-0FB8-4172-ADC6-49C78ED1F001}" presName="sibTrans" presStyleCnt="0"/>
      <dgm:spPr/>
    </dgm:pt>
    <dgm:pt modelId="{25DA3A0F-4ABA-422C-AE76-FD438C20013F}" type="pres">
      <dgm:prSet presAssocID="{2507E641-0AD6-4A5A-8CA5-1697A75DE3B0}" presName="compNode" presStyleCnt="0"/>
      <dgm:spPr/>
    </dgm:pt>
    <dgm:pt modelId="{422D56FA-257C-4C2D-AA9D-05014D6C177C}" type="pres">
      <dgm:prSet presAssocID="{2507E641-0AD6-4A5A-8CA5-1697A75DE3B0}" presName="bgRect" presStyleLbl="bgShp" presStyleIdx="5" presStyleCnt="6"/>
      <dgm:spPr/>
    </dgm:pt>
    <dgm:pt modelId="{74C2DBDA-F3B8-427A-BB65-1C2C15752915}" type="pres">
      <dgm:prSet presAssocID="{2507E641-0AD6-4A5A-8CA5-1697A75DE3B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umbs Up Sign"/>
        </a:ext>
      </dgm:extLst>
    </dgm:pt>
    <dgm:pt modelId="{BEC6FEAF-7DF1-4FE9-8BC4-4EF3B111B90F}" type="pres">
      <dgm:prSet presAssocID="{2507E641-0AD6-4A5A-8CA5-1697A75DE3B0}" presName="spaceRect" presStyleCnt="0"/>
      <dgm:spPr/>
    </dgm:pt>
    <dgm:pt modelId="{088F7A3D-2ABD-4C5F-9D1E-7306C046F35A}" type="pres">
      <dgm:prSet presAssocID="{2507E641-0AD6-4A5A-8CA5-1697A75DE3B0}" presName="parTx" presStyleLbl="revTx" presStyleIdx="5" presStyleCnt="6">
        <dgm:presLayoutVars>
          <dgm:chMax val="0"/>
          <dgm:chPref val="0"/>
        </dgm:presLayoutVars>
      </dgm:prSet>
      <dgm:spPr/>
    </dgm:pt>
  </dgm:ptLst>
  <dgm:cxnLst>
    <dgm:cxn modelId="{C0C15523-686D-4610-850B-7E85447F8B74}" type="presOf" srcId="{41405CF2-BF35-4BF1-8996-A4C7D92E08A6}" destId="{EEA2B1A7-64DA-4FF6-842F-B9E51D4B3257}" srcOrd="0" destOrd="0" presId="urn:microsoft.com/office/officeart/2018/2/layout/IconVerticalSolidList"/>
    <dgm:cxn modelId="{B1C28A2B-4894-422B-B1F4-2A1A5CB531D0}" type="presOf" srcId="{7F85B6A6-1889-4D06-811A-C0E58B48150C}" destId="{41C38E4A-3115-45AD-9EBB-D42BF8408231}" srcOrd="0" destOrd="0" presId="urn:microsoft.com/office/officeart/2018/2/layout/IconVerticalSolidList"/>
    <dgm:cxn modelId="{D1DAC430-DD8D-4A9F-A495-657F0A700BF0}" srcId="{41405CF2-BF35-4BF1-8996-A4C7D92E08A6}" destId="{F6D5B902-B52F-4451-9019-17C3D0F484FF}" srcOrd="3" destOrd="0" parTransId="{1EBDC6AE-EE14-4936-9089-7DF7905E5654}" sibTransId="{C984D40F-B989-448B-9D6C-3020546BD2F5}"/>
    <dgm:cxn modelId="{2C1B4837-D2DB-4754-86F6-CC607C0AAA0B}" type="presOf" srcId="{A45F6BD2-8E9E-4624-A489-E81D31844096}" destId="{3C67B4F4-77A5-4BAD-8862-32B4AC2BD1F7}" srcOrd="0" destOrd="0" presId="urn:microsoft.com/office/officeart/2018/2/layout/IconVerticalSolidList"/>
    <dgm:cxn modelId="{FAB18051-27DC-44F4-A0B4-011BFF3431D1}" srcId="{41405CF2-BF35-4BF1-8996-A4C7D92E08A6}" destId="{A45F6BD2-8E9E-4624-A489-E81D31844096}" srcOrd="4" destOrd="0" parTransId="{84C58356-1199-4902-8861-6CF425C16B7C}" sibTransId="{7AB36851-0FB8-4172-ADC6-49C78ED1F001}"/>
    <dgm:cxn modelId="{80322168-20AE-4FAA-8A89-EB9C6B58DA8B}" srcId="{41405CF2-BF35-4BF1-8996-A4C7D92E08A6}" destId="{7F85B6A6-1889-4D06-811A-C0E58B48150C}" srcOrd="2" destOrd="0" parTransId="{C4D02E55-8FF8-4E17-A8C3-4DC6049FF362}" sibTransId="{853E732A-AA7F-4427-A5E6-DB71E77276BA}"/>
    <dgm:cxn modelId="{F35A6668-DB05-4DF5-B31F-FD58C491BF3F}" srcId="{41405CF2-BF35-4BF1-8996-A4C7D92E08A6}" destId="{3141139C-2AF1-4739-A760-07BE33732B28}" srcOrd="0" destOrd="0" parTransId="{03E89C43-5920-407C-BC16-8BBA5CB204F2}" sibTransId="{44299A39-C3D5-4937-A551-3B74F23AC9D1}"/>
    <dgm:cxn modelId="{857F0E89-2664-43D5-9FE5-6F74757DD415}" type="presOf" srcId="{73E75F47-26F4-491C-9726-E113166D22DA}" destId="{38E96E75-060C-4270-BB2C-B85DC91594F0}" srcOrd="0" destOrd="0" presId="urn:microsoft.com/office/officeart/2018/2/layout/IconVerticalSolidList"/>
    <dgm:cxn modelId="{000DF69A-2A82-4E6E-BE0F-DA4B639B9A1E}" type="presOf" srcId="{F6D5B902-B52F-4451-9019-17C3D0F484FF}" destId="{D2FB2EAB-C361-464F-B42A-D0012B14B280}" srcOrd="0" destOrd="0" presId="urn:microsoft.com/office/officeart/2018/2/layout/IconVerticalSolidList"/>
    <dgm:cxn modelId="{E97E529D-2B36-4458-AC09-D03C53C4773D}" srcId="{41405CF2-BF35-4BF1-8996-A4C7D92E08A6}" destId="{73E75F47-26F4-491C-9726-E113166D22DA}" srcOrd="1" destOrd="0" parTransId="{D134F03B-C850-4E8A-AF68-3281DB66EB41}" sibTransId="{FC4E94A7-A9A4-405D-8EB2-095F43448203}"/>
    <dgm:cxn modelId="{30C547AD-4D2A-4D97-9B63-7AB1BD49199C}" type="presOf" srcId="{2507E641-0AD6-4A5A-8CA5-1697A75DE3B0}" destId="{088F7A3D-2ABD-4C5F-9D1E-7306C046F35A}" srcOrd="0" destOrd="0" presId="urn:microsoft.com/office/officeart/2018/2/layout/IconVerticalSolidList"/>
    <dgm:cxn modelId="{516ACEEA-0514-4C5A-9B5B-71E71AF0BD95}" srcId="{41405CF2-BF35-4BF1-8996-A4C7D92E08A6}" destId="{2507E641-0AD6-4A5A-8CA5-1697A75DE3B0}" srcOrd="5" destOrd="0" parTransId="{2E18FAA3-2106-4E00-97FD-F875E68F6D41}" sibTransId="{C8D2AC01-872D-4DAB-9D43-48F2636E34E7}"/>
    <dgm:cxn modelId="{E8B7CEF3-AB55-4E42-ADB6-480B68CDE872}" type="presOf" srcId="{3141139C-2AF1-4739-A760-07BE33732B28}" destId="{E44A5284-EDCD-46CF-876F-5804448961A8}" srcOrd="0" destOrd="0" presId="urn:microsoft.com/office/officeart/2018/2/layout/IconVerticalSolidList"/>
    <dgm:cxn modelId="{8A8FB5FA-D718-420B-82B8-AF4814EAE504}" type="presParOf" srcId="{EEA2B1A7-64DA-4FF6-842F-B9E51D4B3257}" destId="{993C6E29-0085-4349-AB95-32905D3C898A}" srcOrd="0" destOrd="0" presId="urn:microsoft.com/office/officeart/2018/2/layout/IconVerticalSolidList"/>
    <dgm:cxn modelId="{D3816F66-ACFC-4FB8-A507-E49FE3AA2677}" type="presParOf" srcId="{993C6E29-0085-4349-AB95-32905D3C898A}" destId="{96657368-6839-452D-9956-76B3298069BE}" srcOrd="0" destOrd="0" presId="urn:microsoft.com/office/officeart/2018/2/layout/IconVerticalSolidList"/>
    <dgm:cxn modelId="{90E27D4D-86BC-4C6D-9480-B34E9274E269}" type="presParOf" srcId="{993C6E29-0085-4349-AB95-32905D3C898A}" destId="{F75B46FD-1A88-4B62-98BF-FE2C21B384B2}" srcOrd="1" destOrd="0" presId="urn:microsoft.com/office/officeart/2018/2/layout/IconVerticalSolidList"/>
    <dgm:cxn modelId="{2FF06076-09AE-4634-A090-0E0C5B87B0DA}" type="presParOf" srcId="{993C6E29-0085-4349-AB95-32905D3C898A}" destId="{177542D9-5995-4A6D-A8F9-F63CFBFEAE87}" srcOrd="2" destOrd="0" presId="urn:microsoft.com/office/officeart/2018/2/layout/IconVerticalSolidList"/>
    <dgm:cxn modelId="{591317CE-4724-441E-8EBD-531458537740}" type="presParOf" srcId="{993C6E29-0085-4349-AB95-32905D3C898A}" destId="{E44A5284-EDCD-46CF-876F-5804448961A8}" srcOrd="3" destOrd="0" presId="urn:microsoft.com/office/officeart/2018/2/layout/IconVerticalSolidList"/>
    <dgm:cxn modelId="{FA8FB9BE-9831-4A9B-95E1-A0FDE7BA64EB}" type="presParOf" srcId="{EEA2B1A7-64DA-4FF6-842F-B9E51D4B3257}" destId="{79EE82F2-DAD8-4B1B-812F-DC125BB10C62}" srcOrd="1" destOrd="0" presId="urn:microsoft.com/office/officeart/2018/2/layout/IconVerticalSolidList"/>
    <dgm:cxn modelId="{4FCA1CE4-CCD1-461C-BC3F-4DE1876C3F77}" type="presParOf" srcId="{EEA2B1A7-64DA-4FF6-842F-B9E51D4B3257}" destId="{495187D3-D5B0-4C65-A3CD-6B000574DD0C}" srcOrd="2" destOrd="0" presId="urn:microsoft.com/office/officeart/2018/2/layout/IconVerticalSolidList"/>
    <dgm:cxn modelId="{2BC3EBBE-A299-48A2-8F42-EC33D2A9C404}" type="presParOf" srcId="{495187D3-D5B0-4C65-A3CD-6B000574DD0C}" destId="{62188213-5C11-42D9-A745-CF8A80FEB5AA}" srcOrd="0" destOrd="0" presId="urn:microsoft.com/office/officeart/2018/2/layout/IconVerticalSolidList"/>
    <dgm:cxn modelId="{21A9B4BB-2E58-4021-9C0E-1FB5BE63D817}" type="presParOf" srcId="{495187D3-D5B0-4C65-A3CD-6B000574DD0C}" destId="{37DF452E-DF8F-4813-A4A0-2072BB516359}" srcOrd="1" destOrd="0" presId="urn:microsoft.com/office/officeart/2018/2/layout/IconVerticalSolidList"/>
    <dgm:cxn modelId="{732F5FC8-2B6B-4F4C-BDEC-E305EC6542CB}" type="presParOf" srcId="{495187D3-D5B0-4C65-A3CD-6B000574DD0C}" destId="{35D9CCCD-8C9E-4E01-8039-2AB2FED6031B}" srcOrd="2" destOrd="0" presId="urn:microsoft.com/office/officeart/2018/2/layout/IconVerticalSolidList"/>
    <dgm:cxn modelId="{ED9EE78A-DA31-4EA4-8F7B-7E1F35CF4778}" type="presParOf" srcId="{495187D3-D5B0-4C65-A3CD-6B000574DD0C}" destId="{38E96E75-060C-4270-BB2C-B85DC91594F0}" srcOrd="3" destOrd="0" presId="urn:microsoft.com/office/officeart/2018/2/layout/IconVerticalSolidList"/>
    <dgm:cxn modelId="{71053EA8-7569-40AC-BD32-062DC78FCDEB}" type="presParOf" srcId="{EEA2B1A7-64DA-4FF6-842F-B9E51D4B3257}" destId="{5025821D-F831-42FE-88E1-347EA459D449}" srcOrd="3" destOrd="0" presId="urn:microsoft.com/office/officeart/2018/2/layout/IconVerticalSolidList"/>
    <dgm:cxn modelId="{B4CBC0B9-F260-4332-A279-3B6D49EA06A9}" type="presParOf" srcId="{EEA2B1A7-64DA-4FF6-842F-B9E51D4B3257}" destId="{CB81FA74-2950-441B-A570-6E53F19110CE}" srcOrd="4" destOrd="0" presId="urn:microsoft.com/office/officeart/2018/2/layout/IconVerticalSolidList"/>
    <dgm:cxn modelId="{CA86C8CF-180A-441C-AB66-EE2BBC8150B5}" type="presParOf" srcId="{CB81FA74-2950-441B-A570-6E53F19110CE}" destId="{4F559A59-D1C1-44C2-A31A-9B171699CD43}" srcOrd="0" destOrd="0" presId="urn:microsoft.com/office/officeart/2018/2/layout/IconVerticalSolidList"/>
    <dgm:cxn modelId="{C7864AF2-E2D2-43CC-986A-F36BAA6BCD9D}" type="presParOf" srcId="{CB81FA74-2950-441B-A570-6E53F19110CE}" destId="{F267747D-241F-49C2-826C-778F33C7177D}" srcOrd="1" destOrd="0" presId="urn:microsoft.com/office/officeart/2018/2/layout/IconVerticalSolidList"/>
    <dgm:cxn modelId="{F17534CF-53E0-4C3E-8370-56A1AC93588B}" type="presParOf" srcId="{CB81FA74-2950-441B-A570-6E53F19110CE}" destId="{EB42F562-9018-45F4-8961-CC72EB2C6EC4}" srcOrd="2" destOrd="0" presId="urn:microsoft.com/office/officeart/2018/2/layout/IconVerticalSolidList"/>
    <dgm:cxn modelId="{04C20448-102C-40F2-9DA9-3D1CE8D5DDF8}" type="presParOf" srcId="{CB81FA74-2950-441B-A570-6E53F19110CE}" destId="{41C38E4A-3115-45AD-9EBB-D42BF8408231}" srcOrd="3" destOrd="0" presId="urn:microsoft.com/office/officeart/2018/2/layout/IconVerticalSolidList"/>
    <dgm:cxn modelId="{DCF55460-5CDD-425C-9F1F-4845A7843FAF}" type="presParOf" srcId="{EEA2B1A7-64DA-4FF6-842F-B9E51D4B3257}" destId="{16254AC3-D18C-4AB2-A4EF-995FC07AB5E0}" srcOrd="5" destOrd="0" presId="urn:microsoft.com/office/officeart/2018/2/layout/IconVerticalSolidList"/>
    <dgm:cxn modelId="{4BC42477-3149-4096-863D-E24081528BF0}" type="presParOf" srcId="{EEA2B1A7-64DA-4FF6-842F-B9E51D4B3257}" destId="{71C73C30-19C6-4E0D-A298-5F5758C4E757}" srcOrd="6" destOrd="0" presId="urn:microsoft.com/office/officeart/2018/2/layout/IconVerticalSolidList"/>
    <dgm:cxn modelId="{E0FF7716-E3EB-49DA-B73D-7115B36CA1D0}" type="presParOf" srcId="{71C73C30-19C6-4E0D-A298-5F5758C4E757}" destId="{7ECAC002-327A-4E22-A4E4-2F34AA5E16B0}" srcOrd="0" destOrd="0" presId="urn:microsoft.com/office/officeart/2018/2/layout/IconVerticalSolidList"/>
    <dgm:cxn modelId="{0DB93D3F-E80A-49DE-BF52-7B75934511E4}" type="presParOf" srcId="{71C73C30-19C6-4E0D-A298-5F5758C4E757}" destId="{9EE2D22A-E3B0-4E02-AFE6-46EECB4424F8}" srcOrd="1" destOrd="0" presId="urn:microsoft.com/office/officeart/2018/2/layout/IconVerticalSolidList"/>
    <dgm:cxn modelId="{043AA3D1-9CB4-4CDE-BDD1-30DAB4EDF819}" type="presParOf" srcId="{71C73C30-19C6-4E0D-A298-5F5758C4E757}" destId="{2AA00028-7542-42BB-A491-1AD0AFCBAB5B}" srcOrd="2" destOrd="0" presId="urn:microsoft.com/office/officeart/2018/2/layout/IconVerticalSolidList"/>
    <dgm:cxn modelId="{5E7818DD-D530-4C74-91BE-E8F9D2ADF318}" type="presParOf" srcId="{71C73C30-19C6-4E0D-A298-5F5758C4E757}" destId="{D2FB2EAB-C361-464F-B42A-D0012B14B280}" srcOrd="3" destOrd="0" presId="urn:microsoft.com/office/officeart/2018/2/layout/IconVerticalSolidList"/>
    <dgm:cxn modelId="{9FFA89C3-8B6A-4EA6-B19B-F1EB98C9914E}" type="presParOf" srcId="{EEA2B1A7-64DA-4FF6-842F-B9E51D4B3257}" destId="{A2070A7D-5E04-42C0-8B1A-28F6A2854B16}" srcOrd="7" destOrd="0" presId="urn:microsoft.com/office/officeart/2018/2/layout/IconVerticalSolidList"/>
    <dgm:cxn modelId="{157DA1A4-D8EC-4638-839D-220E7FBBC9FD}" type="presParOf" srcId="{EEA2B1A7-64DA-4FF6-842F-B9E51D4B3257}" destId="{777A4F0C-8D0C-4B6B-8149-6E1F1C8D5F33}" srcOrd="8" destOrd="0" presId="urn:microsoft.com/office/officeart/2018/2/layout/IconVerticalSolidList"/>
    <dgm:cxn modelId="{6D73FB73-C627-432C-8345-CB21DE7AE7D7}" type="presParOf" srcId="{777A4F0C-8D0C-4B6B-8149-6E1F1C8D5F33}" destId="{CA939380-DB40-42A4-9542-1621DB642F3F}" srcOrd="0" destOrd="0" presId="urn:microsoft.com/office/officeart/2018/2/layout/IconVerticalSolidList"/>
    <dgm:cxn modelId="{B379493A-BFF3-4D60-A928-A076116E55EA}" type="presParOf" srcId="{777A4F0C-8D0C-4B6B-8149-6E1F1C8D5F33}" destId="{51EFC78A-EC2D-495C-930B-E63688F68172}" srcOrd="1" destOrd="0" presId="urn:microsoft.com/office/officeart/2018/2/layout/IconVerticalSolidList"/>
    <dgm:cxn modelId="{188A24E3-9AF6-44FE-BC1D-B40D0B5ADEFA}" type="presParOf" srcId="{777A4F0C-8D0C-4B6B-8149-6E1F1C8D5F33}" destId="{3C0DD473-EFBB-41E0-BAED-6275557AF2CF}" srcOrd="2" destOrd="0" presId="urn:microsoft.com/office/officeart/2018/2/layout/IconVerticalSolidList"/>
    <dgm:cxn modelId="{D6482A69-9F4B-47E0-A985-B921BCB8B8FD}" type="presParOf" srcId="{777A4F0C-8D0C-4B6B-8149-6E1F1C8D5F33}" destId="{3C67B4F4-77A5-4BAD-8862-32B4AC2BD1F7}" srcOrd="3" destOrd="0" presId="urn:microsoft.com/office/officeart/2018/2/layout/IconVerticalSolidList"/>
    <dgm:cxn modelId="{543AB518-703E-4027-A3FA-BB6956A11FAC}" type="presParOf" srcId="{EEA2B1A7-64DA-4FF6-842F-B9E51D4B3257}" destId="{CABA1E4E-83C3-4BD3-9009-E31377038C45}" srcOrd="9" destOrd="0" presId="urn:microsoft.com/office/officeart/2018/2/layout/IconVerticalSolidList"/>
    <dgm:cxn modelId="{E747F0FF-0A2A-4E96-872A-C0C557E4299C}" type="presParOf" srcId="{EEA2B1A7-64DA-4FF6-842F-B9E51D4B3257}" destId="{25DA3A0F-4ABA-422C-AE76-FD438C20013F}" srcOrd="10" destOrd="0" presId="urn:microsoft.com/office/officeart/2018/2/layout/IconVerticalSolidList"/>
    <dgm:cxn modelId="{2BB4ACBC-6B8A-4E27-94DC-A450BAFDABB1}" type="presParOf" srcId="{25DA3A0F-4ABA-422C-AE76-FD438C20013F}" destId="{422D56FA-257C-4C2D-AA9D-05014D6C177C}" srcOrd="0" destOrd="0" presId="urn:microsoft.com/office/officeart/2018/2/layout/IconVerticalSolidList"/>
    <dgm:cxn modelId="{5C4ED11A-BB78-478A-BC0D-0C739533AB17}" type="presParOf" srcId="{25DA3A0F-4ABA-422C-AE76-FD438C20013F}" destId="{74C2DBDA-F3B8-427A-BB65-1C2C15752915}" srcOrd="1" destOrd="0" presId="urn:microsoft.com/office/officeart/2018/2/layout/IconVerticalSolidList"/>
    <dgm:cxn modelId="{42731FFB-02DF-4DC3-A308-B2362CD677D8}" type="presParOf" srcId="{25DA3A0F-4ABA-422C-AE76-FD438C20013F}" destId="{BEC6FEAF-7DF1-4FE9-8BC4-4EF3B111B90F}" srcOrd="2" destOrd="0" presId="urn:microsoft.com/office/officeart/2018/2/layout/IconVerticalSolidList"/>
    <dgm:cxn modelId="{5E8EFD82-0E06-4672-A333-1FEFBD0BAA47}" type="presParOf" srcId="{25DA3A0F-4ABA-422C-AE76-FD438C20013F}" destId="{088F7A3D-2ABD-4C5F-9D1E-7306C046F3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D50ED0-E4E6-443F-82D6-82CBC8C6428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0B30F6D-3681-4882-AB43-A8E09B0505C2}">
      <dgm:prSet/>
      <dgm:spPr/>
      <dgm:t>
        <a:bodyPr/>
        <a:lstStyle/>
        <a:p>
          <a:pPr>
            <a:lnSpc>
              <a:spcPct val="100000"/>
            </a:lnSpc>
          </a:pPr>
          <a:r>
            <a:rPr lang="en-US"/>
            <a:t>The Li-ion batteries need to be charged at some point.</a:t>
          </a:r>
        </a:p>
      </dgm:t>
    </dgm:pt>
    <dgm:pt modelId="{8F93F4E6-6E18-46A9-B231-00F08EBDB15F}" type="parTrans" cxnId="{7F46A615-A86E-47DC-8614-FC6FE560BF8F}">
      <dgm:prSet/>
      <dgm:spPr/>
      <dgm:t>
        <a:bodyPr/>
        <a:lstStyle/>
        <a:p>
          <a:endParaRPr lang="en-US"/>
        </a:p>
      </dgm:t>
    </dgm:pt>
    <dgm:pt modelId="{E411EA76-4D48-4EDA-AF0E-ED8385E47588}" type="sibTrans" cxnId="{7F46A615-A86E-47DC-8614-FC6FE560BF8F}">
      <dgm:prSet/>
      <dgm:spPr/>
      <dgm:t>
        <a:bodyPr/>
        <a:lstStyle/>
        <a:p>
          <a:endParaRPr lang="en-US"/>
        </a:p>
      </dgm:t>
    </dgm:pt>
    <dgm:pt modelId="{983BADF5-6C0B-48B9-9AB1-6525B740FCCB}">
      <dgm:prSet/>
      <dgm:spPr/>
      <dgm:t>
        <a:bodyPr/>
        <a:lstStyle/>
        <a:p>
          <a:pPr>
            <a:lnSpc>
              <a:spcPct val="100000"/>
            </a:lnSpc>
          </a:pPr>
          <a:r>
            <a:rPr lang="en-US"/>
            <a:t>This charger comes into play at that time.</a:t>
          </a:r>
        </a:p>
      </dgm:t>
    </dgm:pt>
    <dgm:pt modelId="{41A3CA06-7C22-45FF-8E2D-781CC0D67EE9}" type="parTrans" cxnId="{3EC8ACFA-A86D-4A2F-8627-EEE44C75F720}">
      <dgm:prSet/>
      <dgm:spPr/>
      <dgm:t>
        <a:bodyPr/>
        <a:lstStyle/>
        <a:p>
          <a:endParaRPr lang="en-US"/>
        </a:p>
      </dgm:t>
    </dgm:pt>
    <dgm:pt modelId="{5745F25E-FEDD-4E0D-835B-FED0E818B88D}" type="sibTrans" cxnId="{3EC8ACFA-A86D-4A2F-8627-EEE44C75F720}">
      <dgm:prSet/>
      <dgm:spPr/>
      <dgm:t>
        <a:bodyPr/>
        <a:lstStyle/>
        <a:p>
          <a:endParaRPr lang="en-US"/>
        </a:p>
      </dgm:t>
    </dgm:pt>
    <dgm:pt modelId="{1AD02BF3-76B8-441A-AFDC-E8F901C7CFC5}" type="pres">
      <dgm:prSet presAssocID="{4BD50ED0-E4E6-443F-82D6-82CBC8C6428C}" presName="root" presStyleCnt="0">
        <dgm:presLayoutVars>
          <dgm:dir/>
          <dgm:resizeHandles val="exact"/>
        </dgm:presLayoutVars>
      </dgm:prSet>
      <dgm:spPr/>
    </dgm:pt>
    <dgm:pt modelId="{7899C098-450D-461C-88E8-2A336DC77193}" type="pres">
      <dgm:prSet presAssocID="{40B30F6D-3681-4882-AB43-A8E09B0505C2}" presName="compNode" presStyleCnt="0"/>
      <dgm:spPr/>
    </dgm:pt>
    <dgm:pt modelId="{B188DBC0-B922-4EFA-9681-832302A66555}" type="pres">
      <dgm:prSet presAssocID="{40B30F6D-3681-4882-AB43-A8E09B0505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ttery Charging"/>
        </a:ext>
      </dgm:extLst>
    </dgm:pt>
    <dgm:pt modelId="{777C49A8-0E57-4071-9BF5-2CCE54C1F7FD}" type="pres">
      <dgm:prSet presAssocID="{40B30F6D-3681-4882-AB43-A8E09B0505C2}" presName="spaceRect" presStyleCnt="0"/>
      <dgm:spPr/>
    </dgm:pt>
    <dgm:pt modelId="{9F726E6A-524B-4EDC-919A-15E4963484D1}" type="pres">
      <dgm:prSet presAssocID="{40B30F6D-3681-4882-AB43-A8E09B0505C2}" presName="textRect" presStyleLbl="revTx" presStyleIdx="0" presStyleCnt="2">
        <dgm:presLayoutVars>
          <dgm:chMax val="1"/>
          <dgm:chPref val="1"/>
        </dgm:presLayoutVars>
      </dgm:prSet>
      <dgm:spPr/>
    </dgm:pt>
    <dgm:pt modelId="{5B87A457-B689-46AD-AA32-8ED264135BF7}" type="pres">
      <dgm:prSet presAssocID="{E411EA76-4D48-4EDA-AF0E-ED8385E47588}" presName="sibTrans" presStyleCnt="0"/>
      <dgm:spPr/>
    </dgm:pt>
    <dgm:pt modelId="{ED406374-4D73-47DC-BD66-EFE466CC464F}" type="pres">
      <dgm:prSet presAssocID="{983BADF5-6C0B-48B9-9AB1-6525B740FCCB}" presName="compNode" presStyleCnt="0"/>
      <dgm:spPr/>
    </dgm:pt>
    <dgm:pt modelId="{F4BB01D0-1E2E-44A2-81DB-D7FE3AB846E7}" type="pres">
      <dgm:prSet presAssocID="{983BADF5-6C0B-48B9-9AB1-6525B740FCC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2431201A-D1E4-443F-B74C-FBCCCC684CF9}" type="pres">
      <dgm:prSet presAssocID="{983BADF5-6C0B-48B9-9AB1-6525B740FCCB}" presName="spaceRect" presStyleCnt="0"/>
      <dgm:spPr/>
    </dgm:pt>
    <dgm:pt modelId="{C084AED3-9304-4013-BA59-8A7402019D94}" type="pres">
      <dgm:prSet presAssocID="{983BADF5-6C0B-48B9-9AB1-6525B740FCCB}" presName="textRect" presStyleLbl="revTx" presStyleIdx="1" presStyleCnt="2">
        <dgm:presLayoutVars>
          <dgm:chMax val="1"/>
          <dgm:chPref val="1"/>
        </dgm:presLayoutVars>
      </dgm:prSet>
      <dgm:spPr/>
    </dgm:pt>
  </dgm:ptLst>
  <dgm:cxnLst>
    <dgm:cxn modelId="{7F46A615-A86E-47DC-8614-FC6FE560BF8F}" srcId="{4BD50ED0-E4E6-443F-82D6-82CBC8C6428C}" destId="{40B30F6D-3681-4882-AB43-A8E09B0505C2}" srcOrd="0" destOrd="0" parTransId="{8F93F4E6-6E18-46A9-B231-00F08EBDB15F}" sibTransId="{E411EA76-4D48-4EDA-AF0E-ED8385E47588}"/>
    <dgm:cxn modelId="{75E7E481-45B0-447C-A80A-DDC236CE1EEB}" type="presOf" srcId="{4BD50ED0-E4E6-443F-82D6-82CBC8C6428C}" destId="{1AD02BF3-76B8-441A-AFDC-E8F901C7CFC5}" srcOrd="0" destOrd="0" presId="urn:microsoft.com/office/officeart/2018/2/layout/IconLabelList"/>
    <dgm:cxn modelId="{C6582A84-EBDC-4049-BA4B-41703E5C6EE3}" type="presOf" srcId="{983BADF5-6C0B-48B9-9AB1-6525B740FCCB}" destId="{C084AED3-9304-4013-BA59-8A7402019D94}" srcOrd="0" destOrd="0" presId="urn:microsoft.com/office/officeart/2018/2/layout/IconLabelList"/>
    <dgm:cxn modelId="{E4A67CDE-B42D-4591-AEE8-A770D4E6236F}" type="presOf" srcId="{40B30F6D-3681-4882-AB43-A8E09B0505C2}" destId="{9F726E6A-524B-4EDC-919A-15E4963484D1}" srcOrd="0" destOrd="0" presId="urn:microsoft.com/office/officeart/2018/2/layout/IconLabelList"/>
    <dgm:cxn modelId="{3EC8ACFA-A86D-4A2F-8627-EEE44C75F720}" srcId="{4BD50ED0-E4E6-443F-82D6-82CBC8C6428C}" destId="{983BADF5-6C0B-48B9-9AB1-6525B740FCCB}" srcOrd="1" destOrd="0" parTransId="{41A3CA06-7C22-45FF-8E2D-781CC0D67EE9}" sibTransId="{5745F25E-FEDD-4E0D-835B-FED0E818B88D}"/>
    <dgm:cxn modelId="{7E7C39DD-53AE-46D4-A843-57E0C885A5EF}" type="presParOf" srcId="{1AD02BF3-76B8-441A-AFDC-E8F901C7CFC5}" destId="{7899C098-450D-461C-88E8-2A336DC77193}" srcOrd="0" destOrd="0" presId="urn:microsoft.com/office/officeart/2018/2/layout/IconLabelList"/>
    <dgm:cxn modelId="{662573B4-B7CE-457D-B187-30C70F1F845B}" type="presParOf" srcId="{7899C098-450D-461C-88E8-2A336DC77193}" destId="{B188DBC0-B922-4EFA-9681-832302A66555}" srcOrd="0" destOrd="0" presId="urn:microsoft.com/office/officeart/2018/2/layout/IconLabelList"/>
    <dgm:cxn modelId="{2113A88F-1741-4769-BA4F-4D81C2A0DC73}" type="presParOf" srcId="{7899C098-450D-461C-88E8-2A336DC77193}" destId="{777C49A8-0E57-4071-9BF5-2CCE54C1F7FD}" srcOrd="1" destOrd="0" presId="urn:microsoft.com/office/officeart/2018/2/layout/IconLabelList"/>
    <dgm:cxn modelId="{BC0BC160-E210-487D-9397-39C648105DBC}" type="presParOf" srcId="{7899C098-450D-461C-88E8-2A336DC77193}" destId="{9F726E6A-524B-4EDC-919A-15E4963484D1}" srcOrd="2" destOrd="0" presId="urn:microsoft.com/office/officeart/2018/2/layout/IconLabelList"/>
    <dgm:cxn modelId="{2F0FE717-E1CC-482D-99EC-FA3E6F9DF9E5}" type="presParOf" srcId="{1AD02BF3-76B8-441A-AFDC-E8F901C7CFC5}" destId="{5B87A457-B689-46AD-AA32-8ED264135BF7}" srcOrd="1" destOrd="0" presId="urn:microsoft.com/office/officeart/2018/2/layout/IconLabelList"/>
    <dgm:cxn modelId="{7BE6445F-8159-4D28-A6D2-026009AFE13E}" type="presParOf" srcId="{1AD02BF3-76B8-441A-AFDC-E8F901C7CFC5}" destId="{ED406374-4D73-47DC-BD66-EFE466CC464F}" srcOrd="2" destOrd="0" presId="urn:microsoft.com/office/officeart/2018/2/layout/IconLabelList"/>
    <dgm:cxn modelId="{F767BF9E-E9F9-4571-963E-A5DD4CA7B85D}" type="presParOf" srcId="{ED406374-4D73-47DC-BD66-EFE466CC464F}" destId="{F4BB01D0-1E2E-44A2-81DB-D7FE3AB846E7}" srcOrd="0" destOrd="0" presId="urn:microsoft.com/office/officeart/2018/2/layout/IconLabelList"/>
    <dgm:cxn modelId="{99FD1488-850D-49E5-B608-FDCA2E3DE80E}" type="presParOf" srcId="{ED406374-4D73-47DC-BD66-EFE466CC464F}" destId="{2431201A-D1E4-443F-B74C-FBCCCC684CF9}" srcOrd="1" destOrd="0" presId="urn:microsoft.com/office/officeart/2018/2/layout/IconLabelList"/>
    <dgm:cxn modelId="{F2E324F5-A6D2-4E76-B162-636320E68108}" type="presParOf" srcId="{ED406374-4D73-47DC-BD66-EFE466CC464F}" destId="{C084AED3-9304-4013-BA59-8A7402019D9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5FE097-46C0-46D8-A6CE-C16D2DB1CC7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CFE9665-E932-4460-AE40-885FBEC25740}">
      <dgm:prSet/>
      <dgm:spPr/>
      <dgm:t>
        <a:bodyPr/>
        <a:lstStyle/>
        <a:p>
          <a:r>
            <a:rPr lang="en-US"/>
            <a:t>BBB is our main microcontroller unit.</a:t>
          </a:r>
        </a:p>
      </dgm:t>
    </dgm:pt>
    <dgm:pt modelId="{309A687A-4EED-4BA5-8354-E20E0D6FF75C}" type="parTrans" cxnId="{6E1FD3A1-21D4-4847-8C80-1C1EA0AD147F}">
      <dgm:prSet/>
      <dgm:spPr/>
      <dgm:t>
        <a:bodyPr/>
        <a:lstStyle/>
        <a:p>
          <a:endParaRPr lang="en-US"/>
        </a:p>
      </dgm:t>
    </dgm:pt>
    <dgm:pt modelId="{AFFBD633-8BF4-4213-9078-EE888BC47FB6}" type="sibTrans" cxnId="{6E1FD3A1-21D4-4847-8C80-1C1EA0AD147F}">
      <dgm:prSet/>
      <dgm:spPr/>
      <dgm:t>
        <a:bodyPr/>
        <a:lstStyle/>
        <a:p>
          <a:endParaRPr lang="en-US"/>
        </a:p>
      </dgm:t>
    </dgm:pt>
    <dgm:pt modelId="{DDA6633A-54A7-4071-9ED3-D2DF77F700D3}">
      <dgm:prSet/>
      <dgm:spPr/>
      <dgm:t>
        <a:bodyPr/>
        <a:lstStyle/>
        <a:p>
          <a:r>
            <a:rPr lang="en-US"/>
            <a:t>It </a:t>
          </a:r>
          <a:r>
            <a:rPr lang="en-IN"/>
            <a:t>is a low-cost, community-supported development platform for developers and hobbyists.</a:t>
          </a:r>
          <a:endParaRPr lang="en-US"/>
        </a:p>
      </dgm:t>
    </dgm:pt>
    <dgm:pt modelId="{148B019E-D124-4994-BB71-D7B89E442C4D}" type="parTrans" cxnId="{F30527D9-D08F-4765-A0C6-90A4CB9F322A}">
      <dgm:prSet/>
      <dgm:spPr/>
      <dgm:t>
        <a:bodyPr/>
        <a:lstStyle/>
        <a:p>
          <a:endParaRPr lang="en-US"/>
        </a:p>
      </dgm:t>
    </dgm:pt>
    <dgm:pt modelId="{395BBA71-1695-43DA-B2F9-64C179296E9B}" type="sibTrans" cxnId="{F30527D9-D08F-4765-A0C6-90A4CB9F322A}">
      <dgm:prSet/>
      <dgm:spPr/>
      <dgm:t>
        <a:bodyPr/>
        <a:lstStyle/>
        <a:p>
          <a:endParaRPr lang="en-US"/>
        </a:p>
      </dgm:t>
    </dgm:pt>
    <dgm:pt modelId="{B07C5DDA-B96E-4BEE-B6E1-38021D01BE20}">
      <dgm:prSet/>
      <dgm:spPr/>
      <dgm:t>
        <a:bodyPr/>
        <a:lstStyle/>
        <a:p>
          <a:r>
            <a:rPr lang="en-IN"/>
            <a:t>Boot Linux in under 10 seconds and get started on development in less than 5 minutes with just a single USB cable.</a:t>
          </a:r>
          <a:endParaRPr lang="en-US"/>
        </a:p>
      </dgm:t>
    </dgm:pt>
    <dgm:pt modelId="{BB972BB6-F9A7-4814-9F2E-9345F004B9FB}" type="parTrans" cxnId="{F763EBC5-7962-47A0-AF9E-FC6C289780B3}">
      <dgm:prSet/>
      <dgm:spPr/>
      <dgm:t>
        <a:bodyPr/>
        <a:lstStyle/>
        <a:p>
          <a:endParaRPr lang="en-US"/>
        </a:p>
      </dgm:t>
    </dgm:pt>
    <dgm:pt modelId="{5A3BE36E-8E94-4309-B93D-04A1503190E1}" type="sibTrans" cxnId="{F763EBC5-7962-47A0-AF9E-FC6C289780B3}">
      <dgm:prSet/>
      <dgm:spPr/>
      <dgm:t>
        <a:bodyPr/>
        <a:lstStyle/>
        <a:p>
          <a:endParaRPr lang="en-US"/>
        </a:p>
      </dgm:t>
    </dgm:pt>
    <dgm:pt modelId="{0F4DFC3C-8B29-417B-A99B-AC6EC73636CB}" type="pres">
      <dgm:prSet presAssocID="{FF5FE097-46C0-46D8-A6CE-C16D2DB1CC7B}" presName="root" presStyleCnt="0">
        <dgm:presLayoutVars>
          <dgm:dir/>
          <dgm:resizeHandles val="exact"/>
        </dgm:presLayoutVars>
      </dgm:prSet>
      <dgm:spPr/>
    </dgm:pt>
    <dgm:pt modelId="{127DA87D-E586-4FEA-A2CA-3F5F0F9AB9BC}" type="pres">
      <dgm:prSet presAssocID="{FCFE9665-E932-4460-AE40-885FBEC25740}" presName="compNode" presStyleCnt="0"/>
      <dgm:spPr/>
    </dgm:pt>
    <dgm:pt modelId="{E937E7DA-F221-4AB6-BD9A-66349BBBC682}" type="pres">
      <dgm:prSet presAssocID="{FCFE9665-E932-4460-AE40-885FBEC25740}" presName="bgRect" presStyleLbl="bgShp" presStyleIdx="0" presStyleCnt="3"/>
      <dgm:spPr/>
    </dgm:pt>
    <dgm:pt modelId="{4C3BFAEC-400C-44A6-A456-6C2A01CB2A37}" type="pres">
      <dgm:prSet presAssocID="{FCFE9665-E932-4460-AE40-885FBEC257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32F8B7C-977D-4044-AFBF-1AE6102989B1}" type="pres">
      <dgm:prSet presAssocID="{FCFE9665-E932-4460-AE40-885FBEC25740}" presName="spaceRect" presStyleCnt="0"/>
      <dgm:spPr/>
    </dgm:pt>
    <dgm:pt modelId="{913E7BCD-C9EC-4F87-A2EA-4B56DBFE4921}" type="pres">
      <dgm:prSet presAssocID="{FCFE9665-E932-4460-AE40-885FBEC25740}" presName="parTx" presStyleLbl="revTx" presStyleIdx="0" presStyleCnt="3">
        <dgm:presLayoutVars>
          <dgm:chMax val="0"/>
          <dgm:chPref val="0"/>
        </dgm:presLayoutVars>
      </dgm:prSet>
      <dgm:spPr/>
    </dgm:pt>
    <dgm:pt modelId="{ED6DB1B9-6BD5-43A9-B9EE-BA1037E08D8C}" type="pres">
      <dgm:prSet presAssocID="{AFFBD633-8BF4-4213-9078-EE888BC47FB6}" presName="sibTrans" presStyleCnt="0"/>
      <dgm:spPr/>
    </dgm:pt>
    <dgm:pt modelId="{21A94B31-1DFC-41E7-A363-C05DD7BBC488}" type="pres">
      <dgm:prSet presAssocID="{DDA6633A-54A7-4071-9ED3-D2DF77F700D3}" presName="compNode" presStyleCnt="0"/>
      <dgm:spPr/>
    </dgm:pt>
    <dgm:pt modelId="{3FF7406E-18D1-4022-9497-16E8855BFD4E}" type="pres">
      <dgm:prSet presAssocID="{DDA6633A-54A7-4071-9ED3-D2DF77F700D3}" presName="bgRect" presStyleLbl="bgShp" presStyleIdx="1" presStyleCnt="3"/>
      <dgm:spPr/>
    </dgm:pt>
    <dgm:pt modelId="{82846B10-5D2C-4A57-9EDF-A05CB59CE344}" type="pres">
      <dgm:prSet presAssocID="{DDA6633A-54A7-4071-9ED3-D2DF77F700D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ateboard"/>
        </a:ext>
      </dgm:extLst>
    </dgm:pt>
    <dgm:pt modelId="{716CCA6D-D975-451D-871F-C41951D5D68A}" type="pres">
      <dgm:prSet presAssocID="{DDA6633A-54A7-4071-9ED3-D2DF77F700D3}" presName="spaceRect" presStyleCnt="0"/>
      <dgm:spPr/>
    </dgm:pt>
    <dgm:pt modelId="{3ABCCC34-948B-4B66-8D04-D93F027EBC73}" type="pres">
      <dgm:prSet presAssocID="{DDA6633A-54A7-4071-9ED3-D2DF77F700D3}" presName="parTx" presStyleLbl="revTx" presStyleIdx="1" presStyleCnt="3">
        <dgm:presLayoutVars>
          <dgm:chMax val="0"/>
          <dgm:chPref val="0"/>
        </dgm:presLayoutVars>
      </dgm:prSet>
      <dgm:spPr/>
    </dgm:pt>
    <dgm:pt modelId="{7380D590-A961-4ED5-9088-7782DD318F61}" type="pres">
      <dgm:prSet presAssocID="{395BBA71-1695-43DA-B2F9-64C179296E9B}" presName="sibTrans" presStyleCnt="0"/>
      <dgm:spPr/>
    </dgm:pt>
    <dgm:pt modelId="{5F06AD71-13C3-43B4-81EB-EF933833F44A}" type="pres">
      <dgm:prSet presAssocID="{B07C5DDA-B96E-4BEE-B6E1-38021D01BE20}" presName="compNode" presStyleCnt="0"/>
      <dgm:spPr/>
    </dgm:pt>
    <dgm:pt modelId="{6410D25C-8886-4DB1-B39B-FD433FBEB25B}" type="pres">
      <dgm:prSet presAssocID="{B07C5DDA-B96E-4BEE-B6E1-38021D01BE20}" presName="bgRect" presStyleLbl="bgShp" presStyleIdx="2" presStyleCnt="3"/>
      <dgm:spPr/>
    </dgm:pt>
    <dgm:pt modelId="{ABFEFB1A-2CC9-47D7-8345-E8A9290E2833}" type="pres">
      <dgm:prSet presAssocID="{B07C5DDA-B96E-4BEE-B6E1-38021D01BE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B"/>
        </a:ext>
      </dgm:extLst>
    </dgm:pt>
    <dgm:pt modelId="{3F5070A0-5BF2-426A-808A-75B2379734F7}" type="pres">
      <dgm:prSet presAssocID="{B07C5DDA-B96E-4BEE-B6E1-38021D01BE20}" presName="spaceRect" presStyleCnt="0"/>
      <dgm:spPr/>
    </dgm:pt>
    <dgm:pt modelId="{ECD10BC4-9227-4FA8-B458-458C9519FC2C}" type="pres">
      <dgm:prSet presAssocID="{B07C5DDA-B96E-4BEE-B6E1-38021D01BE20}" presName="parTx" presStyleLbl="revTx" presStyleIdx="2" presStyleCnt="3">
        <dgm:presLayoutVars>
          <dgm:chMax val="0"/>
          <dgm:chPref val="0"/>
        </dgm:presLayoutVars>
      </dgm:prSet>
      <dgm:spPr/>
    </dgm:pt>
  </dgm:ptLst>
  <dgm:cxnLst>
    <dgm:cxn modelId="{B0BF0113-05CC-4BB3-B371-845C61AE76AD}" type="presOf" srcId="{FCFE9665-E932-4460-AE40-885FBEC25740}" destId="{913E7BCD-C9EC-4F87-A2EA-4B56DBFE4921}" srcOrd="0" destOrd="0" presId="urn:microsoft.com/office/officeart/2018/2/layout/IconVerticalSolidList"/>
    <dgm:cxn modelId="{C8B0512F-C764-484B-8FAF-15EF180C2422}" type="presOf" srcId="{FF5FE097-46C0-46D8-A6CE-C16D2DB1CC7B}" destId="{0F4DFC3C-8B29-417B-A99B-AC6EC73636CB}" srcOrd="0" destOrd="0" presId="urn:microsoft.com/office/officeart/2018/2/layout/IconVerticalSolidList"/>
    <dgm:cxn modelId="{4CB41C62-CE2E-4CDE-9E22-00E93F5A0E38}" type="presOf" srcId="{B07C5DDA-B96E-4BEE-B6E1-38021D01BE20}" destId="{ECD10BC4-9227-4FA8-B458-458C9519FC2C}" srcOrd="0" destOrd="0" presId="urn:microsoft.com/office/officeart/2018/2/layout/IconVerticalSolidList"/>
    <dgm:cxn modelId="{CCE08E68-2019-4387-961C-5CC132CFB49C}" type="presOf" srcId="{DDA6633A-54A7-4071-9ED3-D2DF77F700D3}" destId="{3ABCCC34-948B-4B66-8D04-D93F027EBC73}" srcOrd="0" destOrd="0" presId="urn:microsoft.com/office/officeart/2018/2/layout/IconVerticalSolidList"/>
    <dgm:cxn modelId="{6E1FD3A1-21D4-4847-8C80-1C1EA0AD147F}" srcId="{FF5FE097-46C0-46D8-A6CE-C16D2DB1CC7B}" destId="{FCFE9665-E932-4460-AE40-885FBEC25740}" srcOrd="0" destOrd="0" parTransId="{309A687A-4EED-4BA5-8354-E20E0D6FF75C}" sibTransId="{AFFBD633-8BF4-4213-9078-EE888BC47FB6}"/>
    <dgm:cxn modelId="{F763EBC5-7962-47A0-AF9E-FC6C289780B3}" srcId="{FF5FE097-46C0-46D8-A6CE-C16D2DB1CC7B}" destId="{B07C5DDA-B96E-4BEE-B6E1-38021D01BE20}" srcOrd="2" destOrd="0" parTransId="{BB972BB6-F9A7-4814-9F2E-9345F004B9FB}" sibTransId="{5A3BE36E-8E94-4309-B93D-04A1503190E1}"/>
    <dgm:cxn modelId="{F30527D9-D08F-4765-A0C6-90A4CB9F322A}" srcId="{FF5FE097-46C0-46D8-A6CE-C16D2DB1CC7B}" destId="{DDA6633A-54A7-4071-9ED3-D2DF77F700D3}" srcOrd="1" destOrd="0" parTransId="{148B019E-D124-4994-BB71-D7B89E442C4D}" sibTransId="{395BBA71-1695-43DA-B2F9-64C179296E9B}"/>
    <dgm:cxn modelId="{8357CE9C-80F9-46EC-9B0E-6D7994922E54}" type="presParOf" srcId="{0F4DFC3C-8B29-417B-A99B-AC6EC73636CB}" destId="{127DA87D-E586-4FEA-A2CA-3F5F0F9AB9BC}" srcOrd="0" destOrd="0" presId="urn:microsoft.com/office/officeart/2018/2/layout/IconVerticalSolidList"/>
    <dgm:cxn modelId="{B5856F9B-73FF-4F0C-B135-DA9AB480A2C5}" type="presParOf" srcId="{127DA87D-E586-4FEA-A2CA-3F5F0F9AB9BC}" destId="{E937E7DA-F221-4AB6-BD9A-66349BBBC682}" srcOrd="0" destOrd="0" presId="urn:microsoft.com/office/officeart/2018/2/layout/IconVerticalSolidList"/>
    <dgm:cxn modelId="{F6DE1A85-112C-460E-801F-549135226BE6}" type="presParOf" srcId="{127DA87D-E586-4FEA-A2CA-3F5F0F9AB9BC}" destId="{4C3BFAEC-400C-44A6-A456-6C2A01CB2A37}" srcOrd="1" destOrd="0" presId="urn:microsoft.com/office/officeart/2018/2/layout/IconVerticalSolidList"/>
    <dgm:cxn modelId="{462ECB41-67C4-479E-A481-61DB92ECED3B}" type="presParOf" srcId="{127DA87D-E586-4FEA-A2CA-3F5F0F9AB9BC}" destId="{632F8B7C-977D-4044-AFBF-1AE6102989B1}" srcOrd="2" destOrd="0" presId="urn:microsoft.com/office/officeart/2018/2/layout/IconVerticalSolidList"/>
    <dgm:cxn modelId="{C3747EE4-EF1A-4558-9D7D-C84505A2D100}" type="presParOf" srcId="{127DA87D-E586-4FEA-A2CA-3F5F0F9AB9BC}" destId="{913E7BCD-C9EC-4F87-A2EA-4B56DBFE4921}" srcOrd="3" destOrd="0" presId="urn:microsoft.com/office/officeart/2018/2/layout/IconVerticalSolidList"/>
    <dgm:cxn modelId="{3306FA4B-4208-403F-BC6A-6ED83F1CBF3F}" type="presParOf" srcId="{0F4DFC3C-8B29-417B-A99B-AC6EC73636CB}" destId="{ED6DB1B9-6BD5-43A9-B9EE-BA1037E08D8C}" srcOrd="1" destOrd="0" presId="urn:microsoft.com/office/officeart/2018/2/layout/IconVerticalSolidList"/>
    <dgm:cxn modelId="{BD50CFF0-168B-4B2F-A469-EF7FA77EDDF9}" type="presParOf" srcId="{0F4DFC3C-8B29-417B-A99B-AC6EC73636CB}" destId="{21A94B31-1DFC-41E7-A363-C05DD7BBC488}" srcOrd="2" destOrd="0" presId="urn:microsoft.com/office/officeart/2018/2/layout/IconVerticalSolidList"/>
    <dgm:cxn modelId="{9FE50200-59D1-4DB8-BAE9-4B69001C8AEA}" type="presParOf" srcId="{21A94B31-1DFC-41E7-A363-C05DD7BBC488}" destId="{3FF7406E-18D1-4022-9497-16E8855BFD4E}" srcOrd="0" destOrd="0" presId="urn:microsoft.com/office/officeart/2018/2/layout/IconVerticalSolidList"/>
    <dgm:cxn modelId="{E4A23993-2E82-4899-A11E-2D070A78CF5A}" type="presParOf" srcId="{21A94B31-1DFC-41E7-A363-C05DD7BBC488}" destId="{82846B10-5D2C-4A57-9EDF-A05CB59CE344}" srcOrd="1" destOrd="0" presId="urn:microsoft.com/office/officeart/2018/2/layout/IconVerticalSolidList"/>
    <dgm:cxn modelId="{DE565C51-17D7-41AB-8BB8-1D2B2292AD63}" type="presParOf" srcId="{21A94B31-1DFC-41E7-A363-C05DD7BBC488}" destId="{716CCA6D-D975-451D-871F-C41951D5D68A}" srcOrd="2" destOrd="0" presId="urn:microsoft.com/office/officeart/2018/2/layout/IconVerticalSolidList"/>
    <dgm:cxn modelId="{36CD026C-E28C-4DE7-96F9-9BB2D9B2DB37}" type="presParOf" srcId="{21A94B31-1DFC-41E7-A363-C05DD7BBC488}" destId="{3ABCCC34-948B-4B66-8D04-D93F027EBC73}" srcOrd="3" destOrd="0" presId="urn:microsoft.com/office/officeart/2018/2/layout/IconVerticalSolidList"/>
    <dgm:cxn modelId="{74DB6C19-8EA7-4DB4-89E2-7885C685912C}" type="presParOf" srcId="{0F4DFC3C-8B29-417B-A99B-AC6EC73636CB}" destId="{7380D590-A961-4ED5-9088-7782DD318F61}" srcOrd="3" destOrd="0" presId="urn:microsoft.com/office/officeart/2018/2/layout/IconVerticalSolidList"/>
    <dgm:cxn modelId="{4DD7CFD0-3428-4065-9BC5-5DF08CD4FFEB}" type="presParOf" srcId="{0F4DFC3C-8B29-417B-A99B-AC6EC73636CB}" destId="{5F06AD71-13C3-43B4-81EB-EF933833F44A}" srcOrd="4" destOrd="0" presId="urn:microsoft.com/office/officeart/2018/2/layout/IconVerticalSolidList"/>
    <dgm:cxn modelId="{A552D3CD-9D3A-4922-A08D-60E95767607D}" type="presParOf" srcId="{5F06AD71-13C3-43B4-81EB-EF933833F44A}" destId="{6410D25C-8886-4DB1-B39B-FD433FBEB25B}" srcOrd="0" destOrd="0" presId="urn:microsoft.com/office/officeart/2018/2/layout/IconVerticalSolidList"/>
    <dgm:cxn modelId="{0F0066F1-13EA-45C3-9B66-E49E10B1A7A5}" type="presParOf" srcId="{5F06AD71-13C3-43B4-81EB-EF933833F44A}" destId="{ABFEFB1A-2CC9-47D7-8345-E8A9290E2833}" srcOrd="1" destOrd="0" presId="urn:microsoft.com/office/officeart/2018/2/layout/IconVerticalSolidList"/>
    <dgm:cxn modelId="{41F44AF3-4F51-4E6B-82B8-70C417952C03}" type="presParOf" srcId="{5F06AD71-13C3-43B4-81EB-EF933833F44A}" destId="{3F5070A0-5BF2-426A-808A-75B2379734F7}" srcOrd="2" destOrd="0" presId="urn:microsoft.com/office/officeart/2018/2/layout/IconVerticalSolidList"/>
    <dgm:cxn modelId="{38EF23E7-B7C6-4DD9-ADF1-FD6BCBE7BF23}" type="presParOf" srcId="{5F06AD71-13C3-43B4-81EB-EF933833F44A}" destId="{ECD10BC4-9227-4FA8-B458-458C9519F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4F09AD-9ABA-471D-B96B-E27C1E36DD9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DDE4777-9648-4852-A42A-3AC486CD67C9}">
      <dgm:prSet/>
      <dgm:spPr/>
      <dgm:t>
        <a:bodyPr/>
        <a:lstStyle/>
        <a:p>
          <a:r>
            <a:rPr lang="en-US"/>
            <a:t>Debian.</a:t>
          </a:r>
        </a:p>
      </dgm:t>
    </dgm:pt>
    <dgm:pt modelId="{9315522F-1A88-49AE-82C6-4FF86C220931}" type="parTrans" cxnId="{49F53CBB-4AB2-426B-A1DC-A480124DEAAC}">
      <dgm:prSet/>
      <dgm:spPr/>
      <dgm:t>
        <a:bodyPr/>
        <a:lstStyle/>
        <a:p>
          <a:endParaRPr lang="en-US"/>
        </a:p>
      </dgm:t>
    </dgm:pt>
    <dgm:pt modelId="{B1BFB87D-0DA0-4652-B093-F076B60E94A8}" type="sibTrans" cxnId="{49F53CBB-4AB2-426B-A1DC-A480124DEAAC}">
      <dgm:prSet/>
      <dgm:spPr/>
      <dgm:t>
        <a:bodyPr/>
        <a:lstStyle/>
        <a:p>
          <a:endParaRPr lang="en-US"/>
        </a:p>
      </dgm:t>
    </dgm:pt>
    <dgm:pt modelId="{72B4A9AC-BFD0-41C9-94CA-DF80362EC11F}">
      <dgm:prSet/>
      <dgm:spPr/>
      <dgm:t>
        <a:bodyPr/>
        <a:lstStyle/>
        <a:p>
          <a:r>
            <a:rPr lang="en-US"/>
            <a:t>Android.</a:t>
          </a:r>
        </a:p>
      </dgm:t>
    </dgm:pt>
    <dgm:pt modelId="{27696857-E557-498A-9A86-AF78F556200C}" type="parTrans" cxnId="{A23D8413-37C4-4675-A24D-3F11E55ADADB}">
      <dgm:prSet/>
      <dgm:spPr/>
      <dgm:t>
        <a:bodyPr/>
        <a:lstStyle/>
        <a:p>
          <a:endParaRPr lang="en-US"/>
        </a:p>
      </dgm:t>
    </dgm:pt>
    <dgm:pt modelId="{29492092-4C96-4AAF-B588-14F03964E2AD}" type="sibTrans" cxnId="{A23D8413-37C4-4675-A24D-3F11E55ADADB}">
      <dgm:prSet/>
      <dgm:spPr/>
      <dgm:t>
        <a:bodyPr/>
        <a:lstStyle/>
        <a:p>
          <a:endParaRPr lang="en-US"/>
        </a:p>
      </dgm:t>
    </dgm:pt>
    <dgm:pt modelId="{077C72EF-BA48-4D74-8023-B99F93A67099}">
      <dgm:prSet/>
      <dgm:spPr/>
      <dgm:t>
        <a:bodyPr/>
        <a:lstStyle/>
        <a:p>
          <a:r>
            <a:rPr lang="en-US"/>
            <a:t>Ubuntu.</a:t>
          </a:r>
        </a:p>
      </dgm:t>
    </dgm:pt>
    <dgm:pt modelId="{2246CB9D-1985-4645-81C8-604E393EEE9B}" type="parTrans" cxnId="{364C614A-56B2-4273-A8C1-599ABD6C3C0D}">
      <dgm:prSet/>
      <dgm:spPr/>
      <dgm:t>
        <a:bodyPr/>
        <a:lstStyle/>
        <a:p>
          <a:endParaRPr lang="en-US"/>
        </a:p>
      </dgm:t>
    </dgm:pt>
    <dgm:pt modelId="{A6A507C6-69AF-4D37-B718-81850C9F5FC4}" type="sibTrans" cxnId="{364C614A-56B2-4273-A8C1-599ABD6C3C0D}">
      <dgm:prSet/>
      <dgm:spPr/>
      <dgm:t>
        <a:bodyPr/>
        <a:lstStyle/>
        <a:p>
          <a:endParaRPr lang="en-US"/>
        </a:p>
      </dgm:t>
    </dgm:pt>
    <dgm:pt modelId="{7D4000DE-C008-4A9D-B1CA-CFD19C09DB34}">
      <dgm:prSet/>
      <dgm:spPr/>
      <dgm:t>
        <a:bodyPr/>
        <a:lstStyle/>
        <a:p>
          <a:r>
            <a:rPr lang="en-IN"/>
            <a:t>Cloud9 IDE on Node.js w/ BoneScript library</a:t>
          </a:r>
          <a:r>
            <a:rPr lang="en-US"/>
            <a:t>.</a:t>
          </a:r>
        </a:p>
      </dgm:t>
    </dgm:pt>
    <dgm:pt modelId="{7B0B4618-E3B9-49A2-8651-6D8581F2B19F}" type="parTrans" cxnId="{18A8A4C3-FE2D-42FD-BFE3-CB6ED78253C9}">
      <dgm:prSet/>
      <dgm:spPr/>
      <dgm:t>
        <a:bodyPr/>
        <a:lstStyle/>
        <a:p>
          <a:endParaRPr lang="en-US"/>
        </a:p>
      </dgm:t>
    </dgm:pt>
    <dgm:pt modelId="{10F45235-C9F4-4D6D-A715-9C3016BF4DA1}" type="sibTrans" cxnId="{18A8A4C3-FE2D-42FD-BFE3-CB6ED78253C9}">
      <dgm:prSet/>
      <dgm:spPr/>
      <dgm:t>
        <a:bodyPr/>
        <a:lstStyle/>
        <a:p>
          <a:endParaRPr lang="en-US"/>
        </a:p>
      </dgm:t>
    </dgm:pt>
    <dgm:pt modelId="{CD3CA448-B57D-F74A-9A37-203C91D6C18D}" type="pres">
      <dgm:prSet presAssocID="{E54F09AD-9ABA-471D-B96B-E27C1E36DD92}" presName="linear" presStyleCnt="0">
        <dgm:presLayoutVars>
          <dgm:animLvl val="lvl"/>
          <dgm:resizeHandles val="exact"/>
        </dgm:presLayoutVars>
      </dgm:prSet>
      <dgm:spPr/>
    </dgm:pt>
    <dgm:pt modelId="{5E46C0CE-5A13-9C41-9191-9ABCBF16616E}" type="pres">
      <dgm:prSet presAssocID="{3DDE4777-9648-4852-A42A-3AC486CD67C9}" presName="parentText" presStyleLbl="node1" presStyleIdx="0" presStyleCnt="4">
        <dgm:presLayoutVars>
          <dgm:chMax val="0"/>
          <dgm:bulletEnabled val="1"/>
        </dgm:presLayoutVars>
      </dgm:prSet>
      <dgm:spPr/>
    </dgm:pt>
    <dgm:pt modelId="{4A42152F-7DF5-554B-896E-92B703E68A8A}" type="pres">
      <dgm:prSet presAssocID="{B1BFB87D-0DA0-4652-B093-F076B60E94A8}" presName="spacer" presStyleCnt="0"/>
      <dgm:spPr/>
    </dgm:pt>
    <dgm:pt modelId="{A5D6D0B7-B34B-D743-A92D-1EA3650F335B}" type="pres">
      <dgm:prSet presAssocID="{72B4A9AC-BFD0-41C9-94CA-DF80362EC11F}" presName="parentText" presStyleLbl="node1" presStyleIdx="1" presStyleCnt="4">
        <dgm:presLayoutVars>
          <dgm:chMax val="0"/>
          <dgm:bulletEnabled val="1"/>
        </dgm:presLayoutVars>
      </dgm:prSet>
      <dgm:spPr/>
    </dgm:pt>
    <dgm:pt modelId="{B26BEA66-F57D-1948-B5C4-239596BE775E}" type="pres">
      <dgm:prSet presAssocID="{29492092-4C96-4AAF-B588-14F03964E2AD}" presName="spacer" presStyleCnt="0"/>
      <dgm:spPr/>
    </dgm:pt>
    <dgm:pt modelId="{990E61A0-1E57-1E4A-9A10-7433BF089BDF}" type="pres">
      <dgm:prSet presAssocID="{077C72EF-BA48-4D74-8023-B99F93A67099}" presName="parentText" presStyleLbl="node1" presStyleIdx="2" presStyleCnt="4">
        <dgm:presLayoutVars>
          <dgm:chMax val="0"/>
          <dgm:bulletEnabled val="1"/>
        </dgm:presLayoutVars>
      </dgm:prSet>
      <dgm:spPr/>
    </dgm:pt>
    <dgm:pt modelId="{18FE3310-38FB-3340-8B75-48B81988EB7B}" type="pres">
      <dgm:prSet presAssocID="{A6A507C6-69AF-4D37-B718-81850C9F5FC4}" presName="spacer" presStyleCnt="0"/>
      <dgm:spPr/>
    </dgm:pt>
    <dgm:pt modelId="{07A584A6-A55A-9D42-A49F-B638B5276303}" type="pres">
      <dgm:prSet presAssocID="{7D4000DE-C008-4A9D-B1CA-CFD19C09DB34}" presName="parentText" presStyleLbl="node1" presStyleIdx="3" presStyleCnt="4">
        <dgm:presLayoutVars>
          <dgm:chMax val="0"/>
          <dgm:bulletEnabled val="1"/>
        </dgm:presLayoutVars>
      </dgm:prSet>
      <dgm:spPr/>
    </dgm:pt>
  </dgm:ptLst>
  <dgm:cxnLst>
    <dgm:cxn modelId="{A23D8413-37C4-4675-A24D-3F11E55ADADB}" srcId="{E54F09AD-9ABA-471D-B96B-E27C1E36DD92}" destId="{72B4A9AC-BFD0-41C9-94CA-DF80362EC11F}" srcOrd="1" destOrd="0" parTransId="{27696857-E557-498A-9A86-AF78F556200C}" sibTransId="{29492092-4C96-4AAF-B588-14F03964E2AD}"/>
    <dgm:cxn modelId="{364C614A-56B2-4273-A8C1-599ABD6C3C0D}" srcId="{E54F09AD-9ABA-471D-B96B-E27C1E36DD92}" destId="{077C72EF-BA48-4D74-8023-B99F93A67099}" srcOrd="2" destOrd="0" parTransId="{2246CB9D-1985-4645-81C8-604E393EEE9B}" sibTransId="{A6A507C6-69AF-4D37-B718-81850C9F5FC4}"/>
    <dgm:cxn modelId="{5E1E3653-629B-4A40-B7FF-C7D3DDCD59EF}" type="presOf" srcId="{72B4A9AC-BFD0-41C9-94CA-DF80362EC11F}" destId="{A5D6D0B7-B34B-D743-A92D-1EA3650F335B}" srcOrd="0" destOrd="0" presId="urn:microsoft.com/office/officeart/2005/8/layout/vList2"/>
    <dgm:cxn modelId="{65EAF964-FBD0-444E-A48E-275B490592A8}" type="presOf" srcId="{7D4000DE-C008-4A9D-B1CA-CFD19C09DB34}" destId="{07A584A6-A55A-9D42-A49F-B638B5276303}" srcOrd="0" destOrd="0" presId="urn:microsoft.com/office/officeart/2005/8/layout/vList2"/>
    <dgm:cxn modelId="{726A927C-DF89-B14E-8516-A47CC6D161BF}" type="presOf" srcId="{E54F09AD-9ABA-471D-B96B-E27C1E36DD92}" destId="{CD3CA448-B57D-F74A-9A37-203C91D6C18D}" srcOrd="0" destOrd="0" presId="urn:microsoft.com/office/officeart/2005/8/layout/vList2"/>
    <dgm:cxn modelId="{0CEF1691-9813-B047-A7CD-7640CA880232}" type="presOf" srcId="{077C72EF-BA48-4D74-8023-B99F93A67099}" destId="{990E61A0-1E57-1E4A-9A10-7433BF089BDF}" srcOrd="0" destOrd="0" presId="urn:microsoft.com/office/officeart/2005/8/layout/vList2"/>
    <dgm:cxn modelId="{49F53CBB-4AB2-426B-A1DC-A480124DEAAC}" srcId="{E54F09AD-9ABA-471D-B96B-E27C1E36DD92}" destId="{3DDE4777-9648-4852-A42A-3AC486CD67C9}" srcOrd="0" destOrd="0" parTransId="{9315522F-1A88-49AE-82C6-4FF86C220931}" sibTransId="{B1BFB87D-0DA0-4652-B093-F076B60E94A8}"/>
    <dgm:cxn modelId="{18A8A4C3-FE2D-42FD-BFE3-CB6ED78253C9}" srcId="{E54F09AD-9ABA-471D-B96B-E27C1E36DD92}" destId="{7D4000DE-C008-4A9D-B1CA-CFD19C09DB34}" srcOrd="3" destOrd="0" parTransId="{7B0B4618-E3B9-49A2-8651-6D8581F2B19F}" sibTransId="{10F45235-C9F4-4D6D-A715-9C3016BF4DA1}"/>
    <dgm:cxn modelId="{779133E7-6C3D-1E45-9E08-C8515BAB237A}" type="presOf" srcId="{3DDE4777-9648-4852-A42A-3AC486CD67C9}" destId="{5E46C0CE-5A13-9C41-9191-9ABCBF16616E}" srcOrd="0" destOrd="0" presId="urn:microsoft.com/office/officeart/2005/8/layout/vList2"/>
    <dgm:cxn modelId="{F62ECA15-ECF9-8C4E-96A8-1ECBC441B244}" type="presParOf" srcId="{CD3CA448-B57D-F74A-9A37-203C91D6C18D}" destId="{5E46C0CE-5A13-9C41-9191-9ABCBF16616E}" srcOrd="0" destOrd="0" presId="urn:microsoft.com/office/officeart/2005/8/layout/vList2"/>
    <dgm:cxn modelId="{4E305873-D112-5048-97B0-01B794942EE8}" type="presParOf" srcId="{CD3CA448-B57D-F74A-9A37-203C91D6C18D}" destId="{4A42152F-7DF5-554B-896E-92B703E68A8A}" srcOrd="1" destOrd="0" presId="urn:microsoft.com/office/officeart/2005/8/layout/vList2"/>
    <dgm:cxn modelId="{48290BFF-0D1F-2C4A-ABC6-864719F6B2C6}" type="presParOf" srcId="{CD3CA448-B57D-F74A-9A37-203C91D6C18D}" destId="{A5D6D0B7-B34B-D743-A92D-1EA3650F335B}" srcOrd="2" destOrd="0" presId="urn:microsoft.com/office/officeart/2005/8/layout/vList2"/>
    <dgm:cxn modelId="{ACC4FE18-4D7F-5D47-8713-0B7156FFEF23}" type="presParOf" srcId="{CD3CA448-B57D-F74A-9A37-203C91D6C18D}" destId="{B26BEA66-F57D-1948-B5C4-239596BE775E}" srcOrd="3" destOrd="0" presId="urn:microsoft.com/office/officeart/2005/8/layout/vList2"/>
    <dgm:cxn modelId="{76C9D1D0-EB33-D64D-8345-BE826D766872}" type="presParOf" srcId="{CD3CA448-B57D-F74A-9A37-203C91D6C18D}" destId="{990E61A0-1E57-1E4A-9A10-7433BF089BDF}" srcOrd="4" destOrd="0" presId="urn:microsoft.com/office/officeart/2005/8/layout/vList2"/>
    <dgm:cxn modelId="{C8A73DA0-1593-334F-80C4-5E335538C749}" type="presParOf" srcId="{CD3CA448-B57D-F74A-9A37-203C91D6C18D}" destId="{18FE3310-38FB-3340-8B75-48B81988EB7B}" srcOrd="5" destOrd="0" presId="urn:microsoft.com/office/officeart/2005/8/layout/vList2"/>
    <dgm:cxn modelId="{F7A59580-6724-A24F-AA00-7FC2766EDB0C}" type="presParOf" srcId="{CD3CA448-B57D-F74A-9A37-203C91D6C18D}" destId="{07A584A6-A55A-9D42-A49F-B638B527630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3CF14C-EEDC-4FEE-8DF0-2264C0534F7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66F578C-9EA6-4DCE-A8F4-B04C92711F7A}">
      <dgm:prSet/>
      <dgm:spPr/>
      <dgm:t>
        <a:bodyPr/>
        <a:lstStyle/>
        <a:p>
          <a:r>
            <a:rPr lang="en-IN"/>
            <a:t>USB client for power &amp; communications</a:t>
          </a:r>
          <a:r>
            <a:rPr lang="en-US"/>
            <a:t>.</a:t>
          </a:r>
        </a:p>
      </dgm:t>
    </dgm:pt>
    <dgm:pt modelId="{0985E6AE-98FD-43C1-BF5D-3EB358BEBC35}" type="parTrans" cxnId="{B6F9FC90-910B-4DA3-967A-C52309096509}">
      <dgm:prSet/>
      <dgm:spPr/>
      <dgm:t>
        <a:bodyPr/>
        <a:lstStyle/>
        <a:p>
          <a:endParaRPr lang="en-US"/>
        </a:p>
      </dgm:t>
    </dgm:pt>
    <dgm:pt modelId="{08BB5D8E-C44D-4A74-930F-5B66844FE60B}" type="sibTrans" cxnId="{B6F9FC90-910B-4DA3-967A-C52309096509}">
      <dgm:prSet/>
      <dgm:spPr/>
      <dgm:t>
        <a:bodyPr/>
        <a:lstStyle/>
        <a:p>
          <a:endParaRPr lang="en-US"/>
        </a:p>
      </dgm:t>
    </dgm:pt>
    <dgm:pt modelId="{1875378A-2A2C-44A8-A295-AAA48873A530}">
      <dgm:prSet/>
      <dgm:spPr/>
      <dgm:t>
        <a:bodyPr/>
        <a:lstStyle/>
        <a:p>
          <a:r>
            <a:rPr lang="en-IN"/>
            <a:t>USB host.</a:t>
          </a:r>
          <a:endParaRPr lang="en-US"/>
        </a:p>
      </dgm:t>
    </dgm:pt>
    <dgm:pt modelId="{60C17256-0CFD-416D-BDF6-A791FB4F4852}" type="parTrans" cxnId="{49D90C24-48F3-4F86-9C42-43DBB9AE44D7}">
      <dgm:prSet/>
      <dgm:spPr/>
      <dgm:t>
        <a:bodyPr/>
        <a:lstStyle/>
        <a:p>
          <a:endParaRPr lang="en-US"/>
        </a:p>
      </dgm:t>
    </dgm:pt>
    <dgm:pt modelId="{B6AF233F-5D8B-41B7-BA8F-850566A86A29}" type="sibTrans" cxnId="{49D90C24-48F3-4F86-9C42-43DBB9AE44D7}">
      <dgm:prSet/>
      <dgm:spPr/>
      <dgm:t>
        <a:bodyPr/>
        <a:lstStyle/>
        <a:p>
          <a:endParaRPr lang="en-US"/>
        </a:p>
      </dgm:t>
    </dgm:pt>
    <dgm:pt modelId="{1568A3DB-72B9-4A04-A657-74BC8868AC26}">
      <dgm:prSet/>
      <dgm:spPr/>
      <dgm:t>
        <a:bodyPr/>
        <a:lstStyle/>
        <a:p>
          <a:r>
            <a:rPr lang="en-IN"/>
            <a:t>Ethernet.</a:t>
          </a:r>
          <a:endParaRPr lang="en-US"/>
        </a:p>
      </dgm:t>
    </dgm:pt>
    <dgm:pt modelId="{3B8452BD-2C55-4F9D-BA7F-174D62566520}" type="parTrans" cxnId="{B24C404E-BA86-4E12-9010-D3490E2DA285}">
      <dgm:prSet/>
      <dgm:spPr/>
      <dgm:t>
        <a:bodyPr/>
        <a:lstStyle/>
        <a:p>
          <a:endParaRPr lang="en-US"/>
        </a:p>
      </dgm:t>
    </dgm:pt>
    <dgm:pt modelId="{14E12085-2031-476D-AEE5-0305C6245A7A}" type="sibTrans" cxnId="{B24C404E-BA86-4E12-9010-D3490E2DA285}">
      <dgm:prSet/>
      <dgm:spPr/>
      <dgm:t>
        <a:bodyPr/>
        <a:lstStyle/>
        <a:p>
          <a:endParaRPr lang="en-US"/>
        </a:p>
      </dgm:t>
    </dgm:pt>
    <dgm:pt modelId="{6121B50F-3CD0-41BF-B4FE-3F0A9CCCE7B8}">
      <dgm:prSet/>
      <dgm:spPr/>
      <dgm:t>
        <a:bodyPr/>
        <a:lstStyle/>
        <a:p>
          <a:r>
            <a:rPr lang="en-IN"/>
            <a:t>HDMI.</a:t>
          </a:r>
          <a:endParaRPr lang="en-US"/>
        </a:p>
      </dgm:t>
    </dgm:pt>
    <dgm:pt modelId="{6E914665-7A7D-4EDC-92B4-1D8511959902}" type="parTrans" cxnId="{8FAEE52D-71F3-4277-ADA8-F435C93B5406}">
      <dgm:prSet/>
      <dgm:spPr/>
      <dgm:t>
        <a:bodyPr/>
        <a:lstStyle/>
        <a:p>
          <a:endParaRPr lang="en-US"/>
        </a:p>
      </dgm:t>
    </dgm:pt>
    <dgm:pt modelId="{07D42642-05D5-45C8-91FE-7CBEE5D20A4E}" type="sibTrans" cxnId="{8FAEE52D-71F3-4277-ADA8-F435C93B5406}">
      <dgm:prSet/>
      <dgm:spPr/>
      <dgm:t>
        <a:bodyPr/>
        <a:lstStyle/>
        <a:p>
          <a:endParaRPr lang="en-US"/>
        </a:p>
      </dgm:t>
    </dgm:pt>
    <dgm:pt modelId="{8A3020D7-9806-4DF5-B207-DBF6DC9B02ED}">
      <dgm:prSet/>
      <dgm:spPr/>
      <dgm:t>
        <a:bodyPr/>
        <a:lstStyle/>
        <a:p>
          <a:r>
            <a:rPr lang="en-IN"/>
            <a:t>2x 46 pin headers.</a:t>
          </a:r>
          <a:endParaRPr lang="en-US"/>
        </a:p>
      </dgm:t>
    </dgm:pt>
    <dgm:pt modelId="{18D69CAD-C274-4B24-9C37-E8F8C5B4025E}" type="parTrans" cxnId="{D9428310-33AF-493F-86B1-217EAD75665D}">
      <dgm:prSet/>
      <dgm:spPr/>
      <dgm:t>
        <a:bodyPr/>
        <a:lstStyle/>
        <a:p>
          <a:endParaRPr lang="en-US"/>
        </a:p>
      </dgm:t>
    </dgm:pt>
    <dgm:pt modelId="{8C4A68A8-57A3-4A40-BE8D-833959BF834C}" type="sibTrans" cxnId="{D9428310-33AF-493F-86B1-217EAD75665D}">
      <dgm:prSet/>
      <dgm:spPr/>
      <dgm:t>
        <a:bodyPr/>
        <a:lstStyle/>
        <a:p>
          <a:endParaRPr lang="en-US"/>
        </a:p>
      </dgm:t>
    </dgm:pt>
    <dgm:pt modelId="{6316072E-D3EB-0F4C-961B-62FC54199BD8}" type="pres">
      <dgm:prSet presAssocID="{F93CF14C-EEDC-4FEE-8DF0-2264C0534F7B}" presName="linear" presStyleCnt="0">
        <dgm:presLayoutVars>
          <dgm:animLvl val="lvl"/>
          <dgm:resizeHandles val="exact"/>
        </dgm:presLayoutVars>
      </dgm:prSet>
      <dgm:spPr/>
    </dgm:pt>
    <dgm:pt modelId="{9F39DE64-2B4F-6741-8CEE-802651F2CD89}" type="pres">
      <dgm:prSet presAssocID="{666F578C-9EA6-4DCE-A8F4-B04C92711F7A}" presName="parentText" presStyleLbl="node1" presStyleIdx="0" presStyleCnt="5">
        <dgm:presLayoutVars>
          <dgm:chMax val="0"/>
          <dgm:bulletEnabled val="1"/>
        </dgm:presLayoutVars>
      </dgm:prSet>
      <dgm:spPr/>
    </dgm:pt>
    <dgm:pt modelId="{D83839F2-8450-D64B-98BA-A6279D639D97}" type="pres">
      <dgm:prSet presAssocID="{08BB5D8E-C44D-4A74-930F-5B66844FE60B}" presName="spacer" presStyleCnt="0"/>
      <dgm:spPr/>
    </dgm:pt>
    <dgm:pt modelId="{70357CF8-EF1C-D14C-BF3E-4A77726E986D}" type="pres">
      <dgm:prSet presAssocID="{1875378A-2A2C-44A8-A295-AAA48873A530}" presName="parentText" presStyleLbl="node1" presStyleIdx="1" presStyleCnt="5">
        <dgm:presLayoutVars>
          <dgm:chMax val="0"/>
          <dgm:bulletEnabled val="1"/>
        </dgm:presLayoutVars>
      </dgm:prSet>
      <dgm:spPr/>
    </dgm:pt>
    <dgm:pt modelId="{37FB3B77-28A1-ED43-9A5E-735317CB21A8}" type="pres">
      <dgm:prSet presAssocID="{B6AF233F-5D8B-41B7-BA8F-850566A86A29}" presName="spacer" presStyleCnt="0"/>
      <dgm:spPr/>
    </dgm:pt>
    <dgm:pt modelId="{D339F8F5-F9FC-BB49-AFE7-22B5B3B350B1}" type="pres">
      <dgm:prSet presAssocID="{1568A3DB-72B9-4A04-A657-74BC8868AC26}" presName="parentText" presStyleLbl="node1" presStyleIdx="2" presStyleCnt="5">
        <dgm:presLayoutVars>
          <dgm:chMax val="0"/>
          <dgm:bulletEnabled val="1"/>
        </dgm:presLayoutVars>
      </dgm:prSet>
      <dgm:spPr/>
    </dgm:pt>
    <dgm:pt modelId="{8DFB2841-E450-F546-8686-7E6DCA980B83}" type="pres">
      <dgm:prSet presAssocID="{14E12085-2031-476D-AEE5-0305C6245A7A}" presName="spacer" presStyleCnt="0"/>
      <dgm:spPr/>
    </dgm:pt>
    <dgm:pt modelId="{4EC59482-987B-5F46-B5F6-EC3BB954753E}" type="pres">
      <dgm:prSet presAssocID="{6121B50F-3CD0-41BF-B4FE-3F0A9CCCE7B8}" presName="parentText" presStyleLbl="node1" presStyleIdx="3" presStyleCnt="5">
        <dgm:presLayoutVars>
          <dgm:chMax val="0"/>
          <dgm:bulletEnabled val="1"/>
        </dgm:presLayoutVars>
      </dgm:prSet>
      <dgm:spPr/>
    </dgm:pt>
    <dgm:pt modelId="{25E4190C-B371-0049-B676-FE8E092AB067}" type="pres">
      <dgm:prSet presAssocID="{07D42642-05D5-45C8-91FE-7CBEE5D20A4E}" presName="spacer" presStyleCnt="0"/>
      <dgm:spPr/>
    </dgm:pt>
    <dgm:pt modelId="{9057D3E7-A761-2F41-99A3-5E03C09E9091}" type="pres">
      <dgm:prSet presAssocID="{8A3020D7-9806-4DF5-B207-DBF6DC9B02ED}" presName="parentText" presStyleLbl="node1" presStyleIdx="4" presStyleCnt="5">
        <dgm:presLayoutVars>
          <dgm:chMax val="0"/>
          <dgm:bulletEnabled val="1"/>
        </dgm:presLayoutVars>
      </dgm:prSet>
      <dgm:spPr/>
    </dgm:pt>
  </dgm:ptLst>
  <dgm:cxnLst>
    <dgm:cxn modelId="{E253C200-21C3-9F4D-9E00-A051202A0549}" type="presOf" srcId="{6121B50F-3CD0-41BF-B4FE-3F0A9CCCE7B8}" destId="{4EC59482-987B-5F46-B5F6-EC3BB954753E}" srcOrd="0" destOrd="0" presId="urn:microsoft.com/office/officeart/2005/8/layout/vList2"/>
    <dgm:cxn modelId="{D9428310-33AF-493F-86B1-217EAD75665D}" srcId="{F93CF14C-EEDC-4FEE-8DF0-2264C0534F7B}" destId="{8A3020D7-9806-4DF5-B207-DBF6DC9B02ED}" srcOrd="4" destOrd="0" parTransId="{18D69CAD-C274-4B24-9C37-E8F8C5B4025E}" sibTransId="{8C4A68A8-57A3-4A40-BE8D-833959BF834C}"/>
    <dgm:cxn modelId="{1A5C3317-7FF9-3840-81A4-086805B6AEAB}" type="presOf" srcId="{666F578C-9EA6-4DCE-A8F4-B04C92711F7A}" destId="{9F39DE64-2B4F-6741-8CEE-802651F2CD89}" srcOrd="0" destOrd="0" presId="urn:microsoft.com/office/officeart/2005/8/layout/vList2"/>
    <dgm:cxn modelId="{49D90C24-48F3-4F86-9C42-43DBB9AE44D7}" srcId="{F93CF14C-EEDC-4FEE-8DF0-2264C0534F7B}" destId="{1875378A-2A2C-44A8-A295-AAA48873A530}" srcOrd="1" destOrd="0" parTransId="{60C17256-0CFD-416D-BDF6-A791FB4F4852}" sibTransId="{B6AF233F-5D8B-41B7-BA8F-850566A86A29}"/>
    <dgm:cxn modelId="{8FAEE52D-71F3-4277-ADA8-F435C93B5406}" srcId="{F93CF14C-EEDC-4FEE-8DF0-2264C0534F7B}" destId="{6121B50F-3CD0-41BF-B4FE-3F0A9CCCE7B8}" srcOrd="3" destOrd="0" parTransId="{6E914665-7A7D-4EDC-92B4-1D8511959902}" sibTransId="{07D42642-05D5-45C8-91FE-7CBEE5D20A4E}"/>
    <dgm:cxn modelId="{B24C404E-BA86-4E12-9010-D3490E2DA285}" srcId="{F93CF14C-EEDC-4FEE-8DF0-2264C0534F7B}" destId="{1568A3DB-72B9-4A04-A657-74BC8868AC26}" srcOrd="2" destOrd="0" parTransId="{3B8452BD-2C55-4F9D-BA7F-174D62566520}" sibTransId="{14E12085-2031-476D-AEE5-0305C6245A7A}"/>
    <dgm:cxn modelId="{9F378F61-BD37-984B-9F41-14FA7131A994}" type="presOf" srcId="{1875378A-2A2C-44A8-A295-AAA48873A530}" destId="{70357CF8-EF1C-D14C-BF3E-4A77726E986D}" srcOrd="0" destOrd="0" presId="urn:microsoft.com/office/officeart/2005/8/layout/vList2"/>
    <dgm:cxn modelId="{784CD172-0D2A-F04D-B811-AAA619B3EB25}" type="presOf" srcId="{F93CF14C-EEDC-4FEE-8DF0-2264C0534F7B}" destId="{6316072E-D3EB-0F4C-961B-62FC54199BD8}" srcOrd="0" destOrd="0" presId="urn:microsoft.com/office/officeart/2005/8/layout/vList2"/>
    <dgm:cxn modelId="{B6F9FC90-910B-4DA3-967A-C52309096509}" srcId="{F93CF14C-EEDC-4FEE-8DF0-2264C0534F7B}" destId="{666F578C-9EA6-4DCE-A8F4-B04C92711F7A}" srcOrd="0" destOrd="0" parTransId="{0985E6AE-98FD-43C1-BF5D-3EB358BEBC35}" sibTransId="{08BB5D8E-C44D-4A74-930F-5B66844FE60B}"/>
    <dgm:cxn modelId="{0A6D88A6-73F4-AE41-A096-7F8B591187FA}" type="presOf" srcId="{8A3020D7-9806-4DF5-B207-DBF6DC9B02ED}" destId="{9057D3E7-A761-2F41-99A3-5E03C09E9091}" srcOrd="0" destOrd="0" presId="urn:microsoft.com/office/officeart/2005/8/layout/vList2"/>
    <dgm:cxn modelId="{A7B45EDE-7B9C-8146-BFA9-0DC1939A13BD}" type="presOf" srcId="{1568A3DB-72B9-4A04-A657-74BC8868AC26}" destId="{D339F8F5-F9FC-BB49-AFE7-22B5B3B350B1}" srcOrd="0" destOrd="0" presId="urn:microsoft.com/office/officeart/2005/8/layout/vList2"/>
    <dgm:cxn modelId="{43523976-EB0A-1C42-BACF-A88006EAD73A}" type="presParOf" srcId="{6316072E-D3EB-0F4C-961B-62FC54199BD8}" destId="{9F39DE64-2B4F-6741-8CEE-802651F2CD89}" srcOrd="0" destOrd="0" presId="urn:microsoft.com/office/officeart/2005/8/layout/vList2"/>
    <dgm:cxn modelId="{E1295196-5187-D14C-BD32-EBFAA1B9BB79}" type="presParOf" srcId="{6316072E-D3EB-0F4C-961B-62FC54199BD8}" destId="{D83839F2-8450-D64B-98BA-A6279D639D97}" srcOrd="1" destOrd="0" presId="urn:microsoft.com/office/officeart/2005/8/layout/vList2"/>
    <dgm:cxn modelId="{F0476A7A-076A-C049-BD0A-C47578EC5A1E}" type="presParOf" srcId="{6316072E-D3EB-0F4C-961B-62FC54199BD8}" destId="{70357CF8-EF1C-D14C-BF3E-4A77726E986D}" srcOrd="2" destOrd="0" presId="urn:microsoft.com/office/officeart/2005/8/layout/vList2"/>
    <dgm:cxn modelId="{589C7E94-C4FB-184B-8358-B84ABD34562D}" type="presParOf" srcId="{6316072E-D3EB-0F4C-961B-62FC54199BD8}" destId="{37FB3B77-28A1-ED43-9A5E-735317CB21A8}" srcOrd="3" destOrd="0" presId="urn:microsoft.com/office/officeart/2005/8/layout/vList2"/>
    <dgm:cxn modelId="{82493D30-0BC7-3A4A-83FB-840E1D8DF240}" type="presParOf" srcId="{6316072E-D3EB-0F4C-961B-62FC54199BD8}" destId="{D339F8F5-F9FC-BB49-AFE7-22B5B3B350B1}" srcOrd="4" destOrd="0" presId="urn:microsoft.com/office/officeart/2005/8/layout/vList2"/>
    <dgm:cxn modelId="{8E0DA919-A4D6-9148-AE1E-8F361AF1B401}" type="presParOf" srcId="{6316072E-D3EB-0F4C-961B-62FC54199BD8}" destId="{8DFB2841-E450-F546-8686-7E6DCA980B83}" srcOrd="5" destOrd="0" presId="urn:microsoft.com/office/officeart/2005/8/layout/vList2"/>
    <dgm:cxn modelId="{AF386D8F-53D4-F04A-8895-739C56E04F1A}" type="presParOf" srcId="{6316072E-D3EB-0F4C-961B-62FC54199BD8}" destId="{4EC59482-987B-5F46-B5F6-EC3BB954753E}" srcOrd="6" destOrd="0" presId="urn:microsoft.com/office/officeart/2005/8/layout/vList2"/>
    <dgm:cxn modelId="{C02DB208-D12E-254C-B4F5-644A15BB16F0}" type="presParOf" srcId="{6316072E-D3EB-0F4C-961B-62FC54199BD8}" destId="{25E4190C-B371-0049-B676-FE8E092AB067}" srcOrd="7" destOrd="0" presId="urn:microsoft.com/office/officeart/2005/8/layout/vList2"/>
    <dgm:cxn modelId="{1FA6BE9A-0FCF-DC42-BC14-07817FC8EC65}" type="presParOf" srcId="{6316072E-D3EB-0F4C-961B-62FC54199BD8}" destId="{9057D3E7-A761-2F41-99A3-5E03C09E909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4B9DC4-ED0B-4734-A30B-DA61C86036C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AF98227-147C-46B9-958D-06B488CB60C3}">
      <dgm:prSet/>
      <dgm:spPr/>
      <dgm:t>
        <a:bodyPr/>
        <a:lstStyle/>
        <a:p>
          <a:r>
            <a:rPr lang="en-IN"/>
            <a:t>BT Version: Bluetooth Specification V4.0</a:t>
          </a:r>
          <a:endParaRPr lang="en-US"/>
        </a:p>
      </dgm:t>
    </dgm:pt>
    <dgm:pt modelId="{E3CC9632-7031-4C9F-9470-47D672B8B3BE}" type="parTrans" cxnId="{3DAC94E0-23AA-4197-A771-35B402CCD998}">
      <dgm:prSet/>
      <dgm:spPr/>
      <dgm:t>
        <a:bodyPr/>
        <a:lstStyle/>
        <a:p>
          <a:endParaRPr lang="en-US"/>
        </a:p>
      </dgm:t>
    </dgm:pt>
    <dgm:pt modelId="{1B03484C-3241-4C8B-ADDD-304EBEBBD87F}" type="sibTrans" cxnId="{3DAC94E0-23AA-4197-A771-35B402CCD998}">
      <dgm:prSet/>
      <dgm:spPr/>
      <dgm:t>
        <a:bodyPr/>
        <a:lstStyle/>
        <a:p>
          <a:endParaRPr lang="en-US"/>
        </a:p>
      </dgm:t>
    </dgm:pt>
    <dgm:pt modelId="{6F0060FF-8F18-40CA-A6EA-4F14F33FE4DA}">
      <dgm:prSet/>
      <dgm:spPr/>
      <dgm:t>
        <a:bodyPr/>
        <a:lstStyle/>
        <a:p>
          <a:r>
            <a:rPr lang="en-IN"/>
            <a:t>Long range: Open space have 100 Meters</a:t>
          </a:r>
          <a:endParaRPr lang="en-US"/>
        </a:p>
      </dgm:t>
    </dgm:pt>
    <dgm:pt modelId="{C6206632-76B3-4101-8188-D8CDC4C959DE}" type="parTrans" cxnId="{08875951-83B1-459C-B9AD-089AA765E549}">
      <dgm:prSet/>
      <dgm:spPr/>
      <dgm:t>
        <a:bodyPr/>
        <a:lstStyle/>
        <a:p>
          <a:endParaRPr lang="en-US"/>
        </a:p>
      </dgm:t>
    </dgm:pt>
    <dgm:pt modelId="{D4DE9C64-34EC-460E-874F-A83DB07DD25A}" type="sibTrans" cxnId="{08875951-83B1-459C-B9AD-089AA765E549}">
      <dgm:prSet/>
      <dgm:spPr/>
      <dgm:t>
        <a:bodyPr/>
        <a:lstStyle/>
        <a:p>
          <a:endParaRPr lang="en-US"/>
        </a:p>
      </dgm:t>
    </dgm:pt>
    <dgm:pt modelId="{CBDAEB9D-BCAF-4994-AC53-D54031065977}">
      <dgm:prSet/>
      <dgm:spPr/>
      <dgm:t>
        <a:bodyPr/>
        <a:lstStyle/>
        <a:p>
          <a:r>
            <a:rPr lang="en-IN"/>
            <a:t>Operating voltage: 2.0V – 3.6V</a:t>
          </a:r>
          <a:endParaRPr lang="en-US"/>
        </a:p>
      </dgm:t>
    </dgm:pt>
    <dgm:pt modelId="{884F1E8B-9029-4D20-8D0A-760C2B0B121A}" type="parTrans" cxnId="{40ED9AFF-528A-4AD6-9077-DF60119231F4}">
      <dgm:prSet/>
      <dgm:spPr/>
      <dgm:t>
        <a:bodyPr/>
        <a:lstStyle/>
        <a:p>
          <a:endParaRPr lang="en-US"/>
        </a:p>
      </dgm:t>
    </dgm:pt>
    <dgm:pt modelId="{110343DD-081A-48C4-ACA1-2EFC5079DAFF}" type="sibTrans" cxnId="{40ED9AFF-528A-4AD6-9077-DF60119231F4}">
      <dgm:prSet/>
      <dgm:spPr/>
      <dgm:t>
        <a:bodyPr/>
        <a:lstStyle/>
        <a:p>
          <a:endParaRPr lang="en-US"/>
        </a:p>
      </dgm:t>
    </dgm:pt>
    <dgm:pt modelId="{9B0915AD-4B2E-4DEE-88F8-DB9C1568252D}">
      <dgm:prSet/>
      <dgm:spPr/>
      <dgm:t>
        <a:bodyPr/>
        <a:lstStyle/>
        <a:p>
          <a:r>
            <a:rPr lang="en-IN"/>
            <a:t>Operating temperature: -40ºC to +85ºC</a:t>
          </a:r>
          <a:endParaRPr lang="en-US"/>
        </a:p>
      </dgm:t>
    </dgm:pt>
    <dgm:pt modelId="{94FA6ED7-521E-4BCE-80B9-D28C48593DCC}" type="parTrans" cxnId="{654E6416-178C-43B6-80D3-5ECB783F08E0}">
      <dgm:prSet/>
      <dgm:spPr/>
      <dgm:t>
        <a:bodyPr/>
        <a:lstStyle/>
        <a:p>
          <a:endParaRPr lang="en-US"/>
        </a:p>
      </dgm:t>
    </dgm:pt>
    <dgm:pt modelId="{609EF873-5AA5-499F-A3E7-4A5E615FB4E2}" type="sibTrans" cxnId="{654E6416-178C-43B6-80D3-5ECB783F08E0}">
      <dgm:prSet/>
      <dgm:spPr/>
      <dgm:t>
        <a:bodyPr/>
        <a:lstStyle/>
        <a:p>
          <a:endParaRPr lang="en-US"/>
        </a:p>
      </dgm:t>
    </dgm:pt>
    <dgm:pt modelId="{239B42A0-3B33-459B-9FD1-B54F05ABC53E}">
      <dgm:prSet/>
      <dgm:spPr/>
      <dgm:t>
        <a:bodyPr/>
        <a:lstStyle/>
        <a:p>
          <a:r>
            <a:rPr lang="en-IN"/>
            <a:t>In-System-Programmable Flash: 128 KB or 256KB</a:t>
          </a:r>
          <a:endParaRPr lang="en-US"/>
        </a:p>
      </dgm:t>
    </dgm:pt>
    <dgm:pt modelId="{5B69081E-9E0E-4714-8EE7-1F643D00C55D}" type="parTrans" cxnId="{C54F786D-4D09-47BC-93DC-83137502EBDD}">
      <dgm:prSet/>
      <dgm:spPr/>
      <dgm:t>
        <a:bodyPr/>
        <a:lstStyle/>
        <a:p>
          <a:endParaRPr lang="en-US"/>
        </a:p>
      </dgm:t>
    </dgm:pt>
    <dgm:pt modelId="{D6C7B55E-8632-4D05-8EF4-329B2C6423F0}" type="sibTrans" cxnId="{C54F786D-4D09-47BC-93DC-83137502EBDD}">
      <dgm:prSet/>
      <dgm:spPr/>
      <dgm:t>
        <a:bodyPr/>
        <a:lstStyle/>
        <a:p>
          <a:endParaRPr lang="en-US"/>
        </a:p>
      </dgm:t>
    </dgm:pt>
    <dgm:pt modelId="{7DFA5525-14FA-4CF3-90F6-3F42AE917780}">
      <dgm:prSet/>
      <dgm:spPr/>
      <dgm:t>
        <a:bodyPr/>
        <a:lstStyle/>
        <a:p>
          <a:r>
            <a:rPr lang="en-IN"/>
            <a:t>8-KB SRAM</a:t>
          </a:r>
          <a:endParaRPr lang="en-US"/>
        </a:p>
      </dgm:t>
    </dgm:pt>
    <dgm:pt modelId="{5946C5B1-8C8D-4EF7-B93A-B910117D8DA8}" type="parTrans" cxnId="{F60CC664-B52D-492E-9E4D-0F48A7E91B51}">
      <dgm:prSet/>
      <dgm:spPr/>
      <dgm:t>
        <a:bodyPr/>
        <a:lstStyle/>
        <a:p>
          <a:endParaRPr lang="en-US"/>
        </a:p>
      </dgm:t>
    </dgm:pt>
    <dgm:pt modelId="{AEA79BCA-B717-47C7-B1C1-51C8402AC3EA}" type="sibTrans" cxnId="{F60CC664-B52D-492E-9E4D-0F48A7E91B51}">
      <dgm:prSet/>
      <dgm:spPr/>
      <dgm:t>
        <a:bodyPr/>
        <a:lstStyle/>
        <a:p>
          <a:endParaRPr lang="en-US"/>
        </a:p>
      </dgm:t>
    </dgm:pt>
    <dgm:pt modelId="{E9CA02E0-3912-4770-AC0F-4166CEE04292}">
      <dgm:prSet/>
      <dgm:spPr/>
      <dgm:t>
        <a:bodyPr/>
        <a:lstStyle/>
        <a:p>
          <a:r>
            <a:rPr lang="en-IN"/>
            <a:t>Portable size</a:t>
          </a:r>
          <a:endParaRPr lang="en-US"/>
        </a:p>
      </dgm:t>
    </dgm:pt>
    <dgm:pt modelId="{15774950-0AD6-4AC4-B62E-0BBF0CA8FB7D}" type="parTrans" cxnId="{B5C67EB0-D176-4A9E-B99B-0A6469A4315C}">
      <dgm:prSet/>
      <dgm:spPr/>
      <dgm:t>
        <a:bodyPr/>
        <a:lstStyle/>
        <a:p>
          <a:endParaRPr lang="en-US"/>
        </a:p>
      </dgm:t>
    </dgm:pt>
    <dgm:pt modelId="{6E77AEA9-E442-4612-96CF-0BF36DC8E68E}" type="sibTrans" cxnId="{B5C67EB0-D176-4A9E-B99B-0A6469A4315C}">
      <dgm:prSet/>
      <dgm:spPr/>
      <dgm:t>
        <a:bodyPr/>
        <a:lstStyle/>
        <a:p>
          <a:endParaRPr lang="en-US"/>
        </a:p>
      </dgm:t>
    </dgm:pt>
    <dgm:pt modelId="{2B7EC97E-F9C1-4ED4-A3D4-476DFF66FB83}" type="pres">
      <dgm:prSet presAssocID="{834B9DC4-ED0B-4734-A30B-DA61C86036CC}" presName="root" presStyleCnt="0">
        <dgm:presLayoutVars>
          <dgm:dir/>
          <dgm:resizeHandles val="exact"/>
        </dgm:presLayoutVars>
      </dgm:prSet>
      <dgm:spPr/>
    </dgm:pt>
    <dgm:pt modelId="{6098ED6E-46A2-4833-B88C-FDF1CB2B77E1}" type="pres">
      <dgm:prSet presAssocID="{0AF98227-147C-46B9-958D-06B488CB60C3}" presName="compNode" presStyleCnt="0"/>
      <dgm:spPr/>
    </dgm:pt>
    <dgm:pt modelId="{B2984A8C-D54C-4291-A110-16158635FD17}" type="pres">
      <dgm:prSet presAssocID="{0AF98227-147C-46B9-958D-06B488CB60C3}" presName="bgRect" presStyleLbl="bgShp" presStyleIdx="0" presStyleCnt="7"/>
      <dgm:spPr/>
    </dgm:pt>
    <dgm:pt modelId="{113F5D3E-895A-4491-AA76-8EBAD25644F4}" type="pres">
      <dgm:prSet presAssocID="{0AF98227-147C-46B9-958D-06B488CB60C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luetooth"/>
        </a:ext>
      </dgm:extLst>
    </dgm:pt>
    <dgm:pt modelId="{78DB42D7-7D5A-4459-B60C-3EB96637E28F}" type="pres">
      <dgm:prSet presAssocID="{0AF98227-147C-46B9-958D-06B488CB60C3}" presName="spaceRect" presStyleCnt="0"/>
      <dgm:spPr/>
    </dgm:pt>
    <dgm:pt modelId="{3E20D730-5999-46D2-8B4F-85E945E073F2}" type="pres">
      <dgm:prSet presAssocID="{0AF98227-147C-46B9-958D-06B488CB60C3}" presName="parTx" presStyleLbl="revTx" presStyleIdx="0" presStyleCnt="7">
        <dgm:presLayoutVars>
          <dgm:chMax val="0"/>
          <dgm:chPref val="0"/>
        </dgm:presLayoutVars>
      </dgm:prSet>
      <dgm:spPr/>
    </dgm:pt>
    <dgm:pt modelId="{CC847580-0605-4BA1-B21B-D79B55D02E8A}" type="pres">
      <dgm:prSet presAssocID="{1B03484C-3241-4C8B-ADDD-304EBEBBD87F}" presName="sibTrans" presStyleCnt="0"/>
      <dgm:spPr/>
    </dgm:pt>
    <dgm:pt modelId="{B533E344-6AE5-4777-B547-4A4769B8A8AB}" type="pres">
      <dgm:prSet presAssocID="{6F0060FF-8F18-40CA-A6EA-4F14F33FE4DA}" presName="compNode" presStyleCnt="0"/>
      <dgm:spPr/>
    </dgm:pt>
    <dgm:pt modelId="{3EBD7004-E574-46CC-B1B2-CD629188A681}" type="pres">
      <dgm:prSet presAssocID="{6F0060FF-8F18-40CA-A6EA-4F14F33FE4DA}" presName="bgRect" presStyleLbl="bgShp" presStyleIdx="1" presStyleCnt="7"/>
      <dgm:spPr/>
    </dgm:pt>
    <dgm:pt modelId="{C912202B-4A62-4578-8525-747CBFE5921F}" type="pres">
      <dgm:prSet presAssocID="{6F0060FF-8F18-40CA-A6EA-4F14F33FE4DA}"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stronaut"/>
        </a:ext>
      </dgm:extLst>
    </dgm:pt>
    <dgm:pt modelId="{40B4A7B2-64C7-499D-AECA-7C37F639D082}" type="pres">
      <dgm:prSet presAssocID="{6F0060FF-8F18-40CA-A6EA-4F14F33FE4DA}" presName="spaceRect" presStyleCnt="0"/>
      <dgm:spPr/>
    </dgm:pt>
    <dgm:pt modelId="{D39B89DB-264D-4A24-9411-B56053EEB911}" type="pres">
      <dgm:prSet presAssocID="{6F0060FF-8F18-40CA-A6EA-4F14F33FE4DA}" presName="parTx" presStyleLbl="revTx" presStyleIdx="1" presStyleCnt="7">
        <dgm:presLayoutVars>
          <dgm:chMax val="0"/>
          <dgm:chPref val="0"/>
        </dgm:presLayoutVars>
      </dgm:prSet>
      <dgm:spPr/>
    </dgm:pt>
    <dgm:pt modelId="{C48F329C-5A6D-4074-B62D-0E5B50276825}" type="pres">
      <dgm:prSet presAssocID="{D4DE9C64-34EC-460E-874F-A83DB07DD25A}" presName="sibTrans" presStyleCnt="0"/>
      <dgm:spPr/>
    </dgm:pt>
    <dgm:pt modelId="{9990B614-22D9-41AC-81C0-A5A545810F2A}" type="pres">
      <dgm:prSet presAssocID="{CBDAEB9D-BCAF-4994-AC53-D54031065977}" presName="compNode" presStyleCnt="0"/>
      <dgm:spPr/>
    </dgm:pt>
    <dgm:pt modelId="{A6A62FEE-BB48-4543-B30E-67D740E8FADD}" type="pres">
      <dgm:prSet presAssocID="{CBDAEB9D-BCAF-4994-AC53-D54031065977}" presName="bgRect" presStyleLbl="bgShp" presStyleIdx="2" presStyleCnt="7"/>
      <dgm:spPr/>
    </dgm:pt>
    <dgm:pt modelId="{7B741E97-1E50-40E7-9F80-8BF11AC2820A}" type="pres">
      <dgm:prSet presAssocID="{CBDAEB9D-BCAF-4994-AC53-D5403106597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gh Voltage"/>
        </a:ext>
      </dgm:extLst>
    </dgm:pt>
    <dgm:pt modelId="{F64B826B-5DAC-43E2-A820-931341880C2B}" type="pres">
      <dgm:prSet presAssocID="{CBDAEB9D-BCAF-4994-AC53-D54031065977}" presName="spaceRect" presStyleCnt="0"/>
      <dgm:spPr/>
    </dgm:pt>
    <dgm:pt modelId="{317598F6-866D-412B-81A1-73BC1EE06AC2}" type="pres">
      <dgm:prSet presAssocID="{CBDAEB9D-BCAF-4994-AC53-D54031065977}" presName="parTx" presStyleLbl="revTx" presStyleIdx="2" presStyleCnt="7">
        <dgm:presLayoutVars>
          <dgm:chMax val="0"/>
          <dgm:chPref val="0"/>
        </dgm:presLayoutVars>
      </dgm:prSet>
      <dgm:spPr/>
    </dgm:pt>
    <dgm:pt modelId="{1236C6E9-896E-491C-80AF-5D3D20CB988C}" type="pres">
      <dgm:prSet presAssocID="{110343DD-081A-48C4-ACA1-2EFC5079DAFF}" presName="sibTrans" presStyleCnt="0"/>
      <dgm:spPr/>
    </dgm:pt>
    <dgm:pt modelId="{C9E02A91-E070-48C9-87A0-BA4B6A659EEC}" type="pres">
      <dgm:prSet presAssocID="{9B0915AD-4B2E-4DEE-88F8-DB9C1568252D}" presName="compNode" presStyleCnt="0"/>
      <dgm:spPr/>
    </dgm:pt>
    <dgm:pt modelId="{3FFF88E6-E9FE-4757-8F05-5407A3D1A055}" type="pres">
      <dgm:prSet presAssocID="{9B0915AD-4B2E-4DEE-88F8-DB9C1568252D}" presName="bgRect" presStyleLbl="bgShp" presStyleIdx="3" presStyleCnt="7"/>
      <dgm:spPr/>
    </dgm:pt>
    <dgm:pt modelId="{2F368DB9-6A4A-448A-918A-2D05E1DDAF55}" type="pres">
      <dgm:prSet presAssocID="{9B0915AD-4B2E-4DEE-88F8-DB9C1568252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ermometer"/>
        </a:ext>
      </dgm:extLst>
    </dgm:pt>
    <dgm:pt modelId="{83354E9B-1069-4B87-9EBD-19DB38E4E943}" type="pres">
      <dgm:prSet presAssocID="{9B0915AD-4B2E-4DEE-88F8-DB9C1568252D}" presName="spaceRect" presStyleCnt="0"/>
      <dgm:spPr/>
    </dgm:pt>
    <dgm:pt modelId="{03DBBC35-7264-4E4C-BA0D-EFD45E6B0152}" type="pres">
      <dgm:prSet presAssocID="{9B0915AD-4B2E-4DEE-88F8-DB9C1568252D}" presName="parTx" presStyleLbl="revTx" presStyleIdx="3" presStyleCnt="7">
        <dgm:presLayoutVars>
          <dgm:chMax val="0"/>
          <dgm:chPref val="0"/>
        </dgm:presLayoutVars>
      </dgm:prSet>
      <dgm:spPr/>
    </dgm:pt>
    <dgm:pt modelId="{35F7C871-3FFC-4D17-AB1A-6B3B2D071E63}" type="pres">
      <dgm:prSet presAssocID="{609EF873-5AA5-499F-A3E7-4A5E615FB4E2}" presName="sibTrans" presStyleCnt="0"/>
      <dgm:spPr/>
    </dgm:pt>
    <dgm:pt modelId="{C5CE0A02-AF5B-4E90-AA06-5FF4CBA2C100}" type="pres">
      <dgm:prSet presAssocID="{239B42A0-3B33-459B-9FD1-B54F05ABC53E}" presName="compNode" presStyleCnt="0"/>
      <dgm:spPr/>
    </dgm:pt>
    <dgm:pt modelId="{DA80543D-7780-47B7-AA0C-6B16C641C302}" type="pres">
      <dgm:prSet presAssocID="{239B42A0-3B33-459B-9FD1-B54F05ABC53E}" presName="bgRect" presStyleLbl="bgShp" presStyleIdx="4" presStyleCnt="7"/>
      <dgm:spPr/>
    </dgm:pt>
    <dgm:pt modelId="{DC19A060-6CB4-4BEB-99BA-A58B339E5A05}" type="pres">
      <dgm:prSet presAssocID="{239B42A0-3B33-459B-9FD1-B54F05ABC53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3E5FD593-E112-473F-A2F2-C3929DA1721A}" type="pres">
      <dgm:prSet presAssocID="{239B42A0-3B33-459B-9FD1-B54F05ABC53E}" presName="spaceRect" presStyleCnt="0"/>
      <dgm:spPr/>
    </dgm:pt>
    <dgm:pt modelId="{24D009EF-F4BE-46B5-A4BD-A1EC56BFC071}" type="pres">
      <dgm:prSet presAssocID="{239B42A0-3B33-459B-9FD1-B54F05ABC53E}" presName="parTx" presStyleLbl="revTx" presStyleIdx="4" presStyleCnt="7">
        <dgm:presLayoutVars>
          <dgm:chMax val="0"/>
          <dgm:chPref val="0"/>
        </dgm:presLayoutVars>
      </dgm:prSet>
      <dgm:spPr/>
    </dgm:pt>
    <dgm:pt modelId="{20FAD9E7-0C28-4A1D-85D0-3B91CCFD56BC}" type="pres">
      <dgm:prSet presAssocID="{D6C7B55E-8632-4D05-8EF4-329B2C6423F0}" presName="sibTrans" presStyleCnt="0"/>
      <dgm:spPr/>
    </dgm:pt>
    <dgm:pt modelId="{EBD97B72-39E6-4DCC-8279-60889B863B24}" type="pres">
      <dgm:prSet presAssocID="{7DFA5525-14FA-4CF3-90F6-3F42AE917780}" presName="compNode" presStyleCnt="0"/>
      <dgm:spPr/>
    </dgm:pt>
    <dgm:pt modelId="{DC57DB5A-C44F-4C78-96C3-81257AE41BD7}" type="pres">
      <dgm:prSet presAssocID="{7DFA5525-14FA-4CF3-90F6-3F42AE917780}" presName="bgRect" presStyleLbl="bgShp" presStyleIdx="5" presStyleCnt="7"/>
      <dgm:spPr/>
    </dgm:pt>
    <dgm:pt modelId="{B5E8738E-95CD-4E6A-995E-88088C68931B}" type="pres">
      <dgm:prSet presAssocID="{7DFA5525-14FA-4CF3-90F6-3F42AE91778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i-Fi"/>
        </a:ext>
      </dgm:extLst>
    </dgm:pt>
    <dgm:pt modelId="{F15A85E6-E8D0-47D1-90F6-18BF61510EFE}" type="pres">
      <dgm:prSet presAssocID="{7DFA5525-14FA-4CF3-90F6-3F42AE917780}" presName="spaceRect" presStyleCnt="0"/>
      <dgm:spPr/>
    </dgm:pt>
    <dgm:pt modelId="{3EDEB6DD-12AB-4E14-A672-A9A9664D8379}" type="pres">
      <dgm:prSet presAssocID="{7DFA5525-14FA-4CF3-90F6-3F42AE917780}" presName="parTx" presStyleLbl="revTx" presStyleIdx="5" presStyleCnt="7">
        <dgm:presLayoutVars>
          <dgm:chMax val="0"/>
          <dgm:chPref val="0"/>
        </dgm:presLayoutVars>
      </dgm:prSet>
      <dgm:spPr/>
    </dgm:pt>
    <dgm:pt modelId="{CB9A51ED-1722-4CDE-9648-268E98F00927}" type="pres">
      <dgm:prSet presAssocID="{AEA79BCA-B717-47C7-B1C1-51C8402AC3EA}" presName="sibTrans" presStyleCnt="0"/>
      <dgm:spPr/>
    </dgm:pt>
    <dgm:pt modelId="{77BDBD21-542A-4EC7-8203-178C6213849F}" type="pres">
      <dgm:prSet presAssocID="{E9CA02E0-3912-4770-AC0F-4166CEE04292}" presName="compNode" presStyleCnt="0"/>
      <dgm:spPr/>
    </dgm:pt>
    <dgm:pt modelId="{C007D17C-8237-4B93-914D-8A801423C6E6}" type="pres">
      <dgm:prSet presAssocID="{E9CA02E0-3912-4770-AC0F-4166CEE04292}" presName="bgRect" presStyleLbl="bgShp" presStyleIdx="6" presStyleCnt="7"/>
      <dgm:spPr/>
    </dgm:pt>
    <dgm:pt modelId="{FEA74830-B08A-4CEE-8E9F-3C53FE6F212E}" type="pres">
      <dgm:prSet presAssocID="{E9CA02E0-3912-4770-AC0F-4166CEE0429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aptop"/>
        </a:ext>
      </dgm:extLst>
    </dgm:pt>
    <dgm:pt modelId="{BB99DDA2-A109-41CE-9E1F-AEF306CFAF38}" type="pres">
      <dgm:prSet presAssocID="{E9CA02E0-3912-4770-AC0F-4166CEE04292}" presName="spaceRect" presStyleCnt="0"/>
      <dgm:spPr/>
    </dgm:pt>
    <dgm:pt modelId="{0E17926E-47B0-4413-8E9E-5D96FFA38DD4}" type="pres">
      <dgm:prSet presAssocID="{E9CA02E0-3912-4770-AC0F-4166CEE04292}" presName="parTx" presStyleLbl="revTx" presStyleIdx="6" presStyleCnt="7">
        <dgm:presLayoutVars>
          <dgm:chMax val="0"/>
          <dgm:chPref val="0"/>
        </dgm:presLayoutVars>
      </dgm:prSet>
      <dgm:spPr/>
    </dgm:pt>
  </dgm:ptLst>
  <dgm:cxnLst>
    <dgm:cxn modelId="{6EE1CD09-A9C4-4869-AA7E-99E6553BD58B}" type="presOf" srcId="{9B0915AD-4B2E-4DEE-88F8-DB9C1568252D}" destId="{03DBBC35-7264-4E4C-BA0D-EFD45E6B0152}" srcOrd="0" destOrd="0" presId="urn:microsoft.com/office/officeart/2018/2/layout/IconVerticalSolidList"/>
    <dgm:cxn modelId="{857DBD0A-4E60-4F0E-8736-8AEF6A5D20F5}" type="presOf" srcId="{CBDAEB9D-BCAF-4994-AC53-D54031065977}" destId="{317598F6-866D-412B-81A1-73BC1EE06AC2}" srcOrd="0" destOrd="0" presId="urn:microsoft.com/office/officeart/2018/2/layout/IconVerticalSolidList"/>
    <dgm:cxn modelId="{654E6416-178C-43B6-80D3-5ECB783F08E0}" srcId="{834B9DC4-ED0B-4734-A30B-DA61C86036CC}" destId="{9B0915AD-4B2E-4DEE-88F8-DB9C1568252D}" srcOrd="3" destOrd="0" parTransId="{94FA6ED7-521E-4BCE-80B9-D28C48593DCC}" sibTransId="{609EF873-5AA5-499F-A3E7-4A5E615FB4E2}"/>
    <dgm:cxn modelId="{08875951-83B1-459C-B9AD-089AA765E549}" srcId="{834B9DC4-ED0B-4734-A30B-DA61C86036CC}" destId="{6F0060FF-8F18-40CA-A6EA-4F14F33FE4DA}" srcOrd="1" destOrd="0" parTransId="{C6206632-76B3-4101-8188-D8CDC4C959DE}" sibTransId="{D4DE9C64-34EC-460E-874F-A83DB07DD25A}"/>
    <dgm:cxn modelId="{F60CC664-B52D-492E-9E4D-0F48A7E91B51}" srcId="{834B9DC4-ED0B-4734-A30B-DA61C86036CC}" destId="{7DFA5525-14FA-4CF3-90F6-3F42AE917780}" srcOrd="5" destOrd="0" parTransId="{5946C5B1-8C8D-4EF7-B93A-B910117D8DA8}" sibTransId="{AEA79BCA-B717-47C7-B1C1-51C8402AC3EA}"/>
    <dgm:cxn modelId="{C54F786D-4D09-47BC-93DC-83137502EBDD}" srcId="{834B9DC4-ED0B-4734-A30B-DA61C86036CC}" destId="{239B42A0-3B33-459B-9FD1-B54F05ABC53E}" srcOrd="4" destOrd="0" parTransId="{5B69081E-9E0E-4714-8EE7-1F643D00C55D}" sibTransId="{D6C7B55E-8632-4D05-8EF4-329B2C6423F0}"/>
    <dgm:cxn modelId="{9AB5DE7E-A35E-4CE3-9A5B-55FAD902556A}" type="presOf" srcId="{239B42A0-3B33-459B-9FD1-B54F05ABC53E}" destId="{24D009EF-F4BE-46B5-A4BD-A1EC56BFC071}" srcOrd="0" destOrd="0" presId="urn:microsoft.com/office/officeart/2018/2/layout/IconVerticalSolidList"/>
    <dgm:cxn modelId="{E62A769C-6857-4D94-917D-28944360046E}" type="presOf" srcId="{7DFA5525-14FA-4CF3-90F6-3F42AE917780}" destId="{3EDEB6DD-12AB-4E14-A672-A9A9664D8379}" srcOrd="0" destOrd="0" presId="urn:microsoft.com/office/officeart/2018/2/layout/IconVerticalSolidList"/>
    <dgm:cxn modelId="{B5C67EB0-D176-4A9E-B99B-0A6469A4315C}" srcId="{834B9DC4-ED0B-4734-A30B-DA61C86036CC}" destId="{E9CA02E0-3912-4770-AC0F-4166CEE04292}" srcOrd="6" destOrd="0" parTransId="{15774950-0AD6-4AC4-B62E-0BBF0CA8FB7D}" sibTransId="{6E77AEA9-E442-4612-96CF-0BF36DC8E68E}"/>
    <dgm:cxn modelId="{23598AC2-7CE5-4B0F-87AB-6E590825D42C}" type="presOf" srcId="{834B9DC4-ED0B-4734-A30B-DA61C86036CC}" destId="{2B7EC97E-F9C1-4ED4-A3D4-476DFF66FB83}" srcOrd="0" destOrd="0" presId="urn:microsoft.com/office/officeart/2018/2/layout/IconVerticalSolidList"/>
    <dgm:cxn modelId="{B45C2ED0-152C-402D-B046-1DE46E06D90F}" type="presOf" srcId="{E9CA02E0-3912-4770-AC0F-4166CEE04292}" destId="{0E17926E-47B0-4413-8E9E-5D96FFA38DD4}" srcOrd="0" destOrd="0" presId="urn:microsoft.com/office/officeart/2018/2/layout/IconVerticalSolidList"/>
    <dgm:cxn modelId="{3DAC94E0-23AA-4197-A771-35B402CCD998}" srcId="{834B9DC4-ED0B-4734-A30B-DA61C86036CC}" destId="{0AF98227-147C-46B9-958D-06B488CB60C3}" srcOrd="0" destOrd="0" parTransId="{E3CC9632-7031-4C9F-9470-47D672B8B3BE}" sibTransId="{1B03484C-3241-4C8B-ADDD-304EBEBBD87F}"/>
    <dgm:cxn modelId="{81AF2FE7-4AA1-47CA-BA10-2DB866A27422}" type="presOf" srcId="{0AF98227-147C-46B9-958D-06B488CB60C3}" destId="{3E20D730-5999-46D2-8B4F-85E945E073F2}" srcOrd="0" destOrd="0" presId="urn:microsoft.com/office/officeart/2018/2/layout/IconVerticalSolidList"/>
    <dgm:cxn modelId="{0D1E89E9-5C62-4B1E-91DE-96D5491D1C14}" type="presOf" srcId="{6F0060FF-8F18-40CA-A6EA-4F14F33FE4DA}" destId="{D39B89DB-264D-4A24-9411-B56053EEB911}" srcOrd="0" destOrd="0" presId="urn:microsoft.com/office/officeart/2018/2/layout/IconVerticalSolidList"/>
    <dgm:cxn modelId="{40ED9AFF-528A-4AD6-9077-DF60119231F4}" srcId="{834B9DC4-ED0B-4734-A30B-DA61C86036CC}" destId="{CBDAEB9D-BCAF-4994-AC53-D54031065977}" srcOrd="2" destOrd="0" parTransId="{884F1E8B-9029-4D20-8D0A-760C2B0B121A}" sibTransId="{110343DD-081A-48C4-ACA1-2EFC5079DAFF}"/>
    <dgm:cxn modelId="{A6E0172F-0897-4AB2-8364-C87FE3EC48CC}" type="presParOf" srcId="{2B7EC97E-F9C1-4ED4-A3D4-476DFF66FB83}" destId="{6098ED6E-46A2-4833-B88C-FDF1CB2B77E1}" srcOrd="0" destOrd="0" presId="urn:microsoft.com/office/officeart/2018/2/layout/IconVerticalSolidList"/>
    <dgm:cxn modelId="{5A28AE4B-8417-4E15-B28D-16BD3C8CC3FB}" type="presParOf" srcId="{6098ED6E-46A2-4833-B88C-FDF1CB2B77E1}" destId="{B2984A8C-D54C-4291-A110-16158635FD17}" srcOrd="0" destOrd="0" presId="urn:microsoft.com/office/officeart/2018/2/layout/IconVerticalSolidList"/>
    <dgm:cxn modelId="{CFB958B5-1860-4E6C-9D54-2F1648F0F385}" type="presParOf" srcId="{6098ED6E-46A2-4833-B88C-FDF1CB2B77E1}" destId="{113F5D3E-895A-4491-AA76-8EBAD25644F4}" srcOrd="1" destOrd="0" presId="urn:microsoft.com/office/officeart/2018/2/layout/IconVerticalSolidList"/>
    <dgm:cxn modelId="{0C954154-201A-4E48-98A1-0C942526198D}" type="presParOf" srcId="{6098ED6E-46A2-4833-B88C-FDF1CB2B77E1}" destId="{78DB42D7-7D5A-4459-B60C-3EB96637E28F}" srcOrd="2" destOrd="0" presId="urn:microsoft.com/office/officeart/2018/2/layout/IconVerticalSolidList"/>
    <dgm:cxn modelId="{8CE69A69-0C56-4585-B9E6-5D1D14257797}" type="presParOf" srcId="{6098ED6E-46A2-4833-B88C-FDF1CB2B77E1}" destId="{3E20D730-5999-46D2-8B4F-85E945E073F2}" srcOrd="3" destOrd="0" presId="urn:microsoft.com/office/officeart/2018/2/layout/IconVerticalSolidList"/>
    <dgm:cxn modelId="{0BEFD6FB-4725-4CDC-A72D-D0A8F3ACDD68}" type="presParOf" srcId="{2B7EC97E-F9C1-4ED4-A3D4-476DFF66FB83}" destId="{CC847580-0605-4BA1-B21B-D79B55D02E8A}" srcOrd="1" destOrd="0" presId="urn:microsoft.com/office/officeart/2018/2/layout/IconVerticalSolidList"/>
    <dgm:cxn modelId="{55152FF2-A80A-4D80-8BF9-E9A2EA2E1DE9}" type="presParOf" srcId="{2B7EC97E-F9C1-4ED4-A3D4-476DFF66FB83}" destId="{B533E344-6AE5-4777-B547-4A4769B8A8AB}" srcOrd="2" destOrd="0" presId="urn:microsoft.com/office/officeart/2018/2/layout/IconVerticalSolidList"/>
    <dgm:cxn modelId="{F01BC7BD-A855-48C6-B5B6-6A0AC64874D1}" type="presParOf" srcId="{B533E344-6AE5-4777-B547-4A4769B8A8AB}" destId="{3EBD7004-E574-46CC-B1B2-CD629188A681}" srcOrd="0" destOrd="0" presId="urn:microsoft.com/office/officeart/2018/2/layout/IconVerticalSolidList"/>
    <dgm:cxn modelId="{B08D531A-BDB8-4378-8819-5EED6ED72B93}" type="presParOf" srcId="{B533E344-6AE5-4777-B547-4A4769B8A8AB}" destId="{C912202B-4A62-4578-8525-747CBFE5921F}" srcOrd="1" destOrd="0" presId="urn:microsoft.com/office/officeart/2018/2/layout/IconVerticalSolidList"/>
    <dgm:cxn modelId="{422AD745-6ED3-45C8-A87D-33CDB50C6439}" type="presParOf" srcId="{B533E344-6AE5-4777-B547-4A4769B8A8AB}" destId="{40B4A7B2-64C7-499D-AECA-7C37F639D082}" srcOrd="2" destOrd="0" presId="urn:microsoft.com/office/officeart/2018/2/layout/IconVerticalSolidList"/>
    <dgm:cxn modelId="{EA671D61-3542-4007-9B55-446F1986FCF6}" type="presParOf" srcId="{B533E344-6AE5-4777-B547-4A4769B8A8AB}" destId="{D39B89DB-264D-4A24-9411-B56053EEB911}" srcOrd="3" destOrd="0" presId="urn:microsoft.com/office/officeart/2018/2/layout/IconVerticalSolidList"/>
    <dgm:cxn modelId="{029457DC-1465-4608-9092-43D5BE15CE2E}" type="presParOf" srcId="{2B7EC97E-F9C1-4ED4-A3D4-476DFF66FB83}" destId="{C48F329C-5A6D-4074-B62D-0E5B50276825}" srcOrd="3" destOrd="0" presId="urn:microsoft.com/office/officeart/2018/2/layout/IconVerticalSolidList"/>
    <dgm:cxn modelId="{F133EDC7-EB3B-4423-9EEB-34B1AA196211}" type="presParOf" srcId="{2B7EC97E-F9C1-4ED4-A3D4-476DFF66FB83}" destId="{9990B614-22D9-41AC-81C0-A5A545810F2A}" srcOrd="4" destOrd="0" presId="urn:microsoft.com/office/officeart/2018/2/layout/IconVerticalSolidList"/>
    <dgm:cxn modelId="{8F99E9D2-E8B6-46F3-93A7-CAFD01AEAAE4}" type="presParOf" srcId="{9990B614-22D9-41AC-81C0-A5A545810F2A}" destId="{A6A62FEE-BB48-4543-B30E-67D740E8FADD}" srcOrd="0" destOrd="0" presId="urn:microsoft.com/office/officeart/2018/2/layout/IconVerticalSolidList"/>
    <dgm:cxn modelId="{43FCD14B-72B4-4B7C-BD30-09F3CB3DA044}" type="presParOf" srcId="{9990B614-22D9-41AC-81C0-A5A545810F2A}" destId="{7B741E97-1E50-40E7-9F80-8BF11AC2820A}" srcOrd="1" destOrd="0" presId="urn:microsoft.com/office/officeart/2018/2/layout/IconVerticalSolidList"/>
    <dgm:cxn modelId="{A21E8991-9E9B-492D-BAAE-2D1AADFD1F2A}" type="presParOf" srcId="{9990B614-22D9-41AC-81C0-A5A545810F2A}" destId="{F64B826B-5DAC-43E2-A820-931341880C2B}" srcOrd="2" destOrd="0" presId="urn:microsoft.com/office/officeart/2018/2/layout/IconVerticalSolidList"/>
    <dgm:cxn modelId="{8A738918-D0F7-4D80-9FE6-AF32C1CCC427}" type="presParOf" srcId="{9990B614-22D9-41AC-81C0-A5A545810F2A}" destId="{317598F6-866D-412B-81A1-73BC1EE06AC2}" srcOrd="3" destOrd="0" presId="urn:microsoft.com/office/officeart/2018/2/layout/IconVerticalSolidList"/>
    <dgm:cxn modelId="{4A906857-26A7-4EC4-B674-2946E3A525BE}" type="presParOf" srcId="{2B7EC97E-F9C1-4ED4-A3D4-476DFF66FB83}" destId="{1236C6E9-896E-491C-80AF-5D3D20CB988C}" srcOrd="5" destOrd="0" presId="urn:microsoft.com/office/officeart/2018/2/layout/IconVerticalSolidList"/>
    <dgm:cxn modelId="{93EAD312-B9B7-45E4-81AF-3E7D77365710}" type="presParOf" srcId="{2B7EC97E-F9C1-4ED4-A3D4-476DFF66FB83}" destId="{C9E02A91-E070-48C9-87A0-BA4B6A659EEC}" srcOrd="6" destOrd="0" presId="urn:microsoft.com/office/officeart/2018/2/layout/IconVerticalSolidList"/>
    <dgm:cxn modelId="{72A67E1A-220D-40B7-B8FB-89E4EFF294BF}" type="presParOf" srcId="{C9E02A91-E070-48C9-87A0-BA4B6A659EEC}" destId="{3FFF88E6-E9FE-4757-8F05-5407A3D1A055}" srcOrd="0" destOrd="0" presId="urn:microsoft.com/office/officeart/2018/2/layout/IconVerticalSolidList"/>
    <dgm:cxn modelId="{BE2E28E8-E931-448C-8F77-02671E0600A3}" type="presParOf" srcId="{C9E02A91-E070-48C9-87A0-BA4B6A659EEC}" destId="{2F368DB9-6A4A-448A-918A-2D05E1DDAF55}" srcOrd="1" destOrd="0" presId="urn:microsoft.com/office/officeart/2018/2/layout/IconVerticalSolidList"/>
    <dgm:cxn modelId="{27A27642-9C12-437A-9F65-A9D9B54B8F01}" type="presParOf" srcId="{C9E02A91-E070-48C9-87A0-BA4B6A659EEC}" destId="{83354E9B-1069-4B87-9EBD-19DB38E4E943}" srcOrd="2" destOrd="0" presId="urn:microsoft.com/office/officeart/2018/2/layout/IconVerticalSolidList"/>
    <dgm:cxn modelId="{B07D0F0E-C74F-492E-B7CE-1F7670034D21}" type="presParOf" srcId="{C9E02A91-E070-48C9-87A0-BA4B6A659EEC}" destId="{03DBBC35-7264-4E4C-BA0D-EFD45E6B0152}" srcOrd="3" destOrd="0" presId="urn:microsoft.com/office/officeart/2018/2/layout/IconVerticalSolidList"/>
    <dgm:cxn modelId="{C0519252-4D2A-4F24-90DC-0C5A8532021F}" type="presParOf" srcId="{2B7EC97E-F9C1-4ED4-A3D4-476DFF66FB83}" destId="{35F7C871-3FFC-4D17-AB1A-6B3B2D071E63}" srcOrd="7" destOrd="0" presId="urn:microsoft.com/office/officeart/2018/2/layout/IconVerticalSolidList"/>
    <dgm:cxn modelId="{0B0ECD47-2478-44D3-A308-1A78A8CA65BA}" type="presParOf" srcId="{2B7EC97E-F9C1-4ED4-A3D4-476DFF66FB83}" destId="{C5CE0A02-AF5B-4E90-AA06-5FF4CBA2C100}" srcOrd="8" destOrd="0" presId="urn:microsoft.com/office/officeart/2018/2/layout/IconVerticalSolidList"/>
    <dgm:cxn modelId="{AAC1306D-19D7-4DAE-B350-3B1B88711FA2}" type="presParOf" srcId="{C5CE0A02-AF5B-4E90-AA06-5FF4CBA2C100}" destId="{DA80543D-7780-47B7-AA0C-6B16C641C302}" srcOrd="0" destOrd="0" presId="urn:microsoft.com/office/officeart/2018/2/layout/IconVerticalSolidList"/>
    <dgm:cxn modelId="{D1014DA1-061E-4E23-8F35-E1B3176BBA55}" type="presParOf" srcId="{C5CE0A02-AF5B-4E90-AA06-5FF4CBA2C100}" destId="{DC19A060-6CB4-4BEB-99BA-A58B339E5A05}" srcOrd="1" destOrd="0" presId="urn:microsoft.com/office/officeart/2018/2/layout/IconVerticalSolidList"/>
    <dgm:cxn modelId="{D1A3E60E-3D15-4A0B-BC3F-A73B401D6A2D}" type="presParOf" srcId="{C5CE0A02-AF5B-4E90-AA06-5FF4CBA2C100}" destId="{3E5FD593-E112-473F-A2F2-C3929DA1721A}" srcOrd="2" destOrd="0" presId="urn:microsoft.com/office/officeart/2018/2/layout/IconVerticalSolidList"/>
    <dgm:cxn modelId="{A29EC226-D787-469B-AC84-8222552D3C1B}" type="presParOf" srcId="{C5CE0A02-AF5B-4E90-AA06-5FF4CBA2C100}" destId="{24D009EF-F4BE-46B5-A4BD-A1EC56BFC071}" srcOrd="3" destOrd="0" presId="urn:microsoft.com/office/officeart/2018/2/layout/IconVerticalSolidList"/>
    <dgm:cxn modelId="{604F8367-050F-4995-AEDD-B74DF5B4E958}" type="presParOf" srcId="{2B7EC97E-F9C1-4ED4-A3D4-476DFF66FB83}" destId="{20FAD9E7-0C28-4A1D-85D0-3B91CCFD56BC}" srcOrd="9" destOrd="0" presId="urn:microsoft.com/office/officeart/2018/2/layout/IconVerticalSolidList"/>
    <dgm:cxn modelId="{2EA16DED-BB20-4A6C-8662-9ADF63386C35}" type="presParOf" srcId="{2B7EC97E-F9C1-4ED4-A3D4-476DFF66FB83}" destId="{EBD97B72-39E6-4DCC-8279-60889B863B24}" srcOrd="10" destOrd="0" presId="urn:microsoft.com/office/officeart/2018/2/layout/IconVerticalSolidList"/>
    <dgm:cxn modelId="{9834E822-EB08-4992-A549-BA9E3BE32C52}" type="presParOf" srcId="{EBD97B72-39E6-4DCC-8279-60889B863B24}" destId="{DC57DB5A-C44F-4C78-96C3-81257AE41BD7}" srcOrd="0" destOrd="0" presId="urn:microsoft.com/office/officeart/2018/2/layout/IconVerticalSolidList"/>
    <dgm:cxn modelId="{BC2186D9-C0C7-475C-8C00-BF686D9523F0}" type="presParOf" srcId="{EBD97B72-39E6-4DCC-8279-60889B863B24}" destId="{B5E8738E-95CD-4E6A-995E-88088C68931B}" srcOrd="1" destOrd="0" presId="urn:microsoft.com/office/officeart/2018/2/layout/IconVerticalSolidList"/>
    <dgm:cxn modelId="{282E58A6-9D95-47E1-AD64-8B9228A834BC}" type="presParOf" srcId="{EBD97B72-39E6-4DCC-8279-60889B863B24}" destId="{F15A85E6-E8D0-47D1-90F6-18BF61510EFE}" srcOrd="2" destOrd="0" presId="urn:microsoft.com/office/officeart/2018/2/layout/IconVerticalSolidList"/>
    <dgm:cxn modelId="{9C326029-FF4F-469C-8ED0-15D1AB407C40}" type="presParOf" srcId="{EBD97B72-39E6-4DCC-8279-60889B863B24}" destId="{3EDEB6DD-12AB-4E14-A672-A9A9664D8379}" srcOrd="3" destOrd="0" presId="urn:microsoft.com/office/officeart/2018/2/layout/IconVerticalSolidList"/>
    <dgm:cxn modelId="{8279BE54-70F3-43B2-B829-76C5666EDC01}" type="presParOf" srcId="{2B7EC97E-F9C1-4ED4-A3D4-476DFF66FB83}" destId="{CB9A51ED-1722-4CDE-9648-268E98F00927}" srcOrd="11" destOrd="0" presId="urn:microsoft.com/office/officeart/2018/2/layout/IconVerticalSolidList"/>
    <dgm:cxn modelId="{A9A4BFF3-9077-4964-B673-F53CE5005FEC}" type="presParOf" srcId="{2B7EC97E-F9C1-4ED4-A3D4-476DFF66FB83}" destId="{77BDBD21-542A-4EC7-8203-178C6213849F}" srcOrd="12" destOrd="0" presId="urn:microsoft.com/office/officeart/2018/2/layout/IconVerticalSolidList"/>
    <dgm:cxn modelId="{7653CD49-F93A-43E8-A3A0-F51692A27B97}" type="presParOf" srcId="{77BDBD21-542A-4EC7-8203-178C6213849F}" destId="{C007D17C-8237-4B93-914D-8A801423C6E6}" srcOrd="0" destOrd="0" presId="urn:microsoft.com/office/officeart/2018/2/layout/IconVerticalSolidList"/>
    <dgm:cxn modelId="{56D75198-A924-4DBC-9DEF-17B88178FEE0}" type="presParOf" srcId="{77BDBD21-542A-4EC7-8203-178C6213849F}" destId="{FEA74830-B08A-4CEE-8E9F-3C53FE6F212E}" srcOrd="1" destOrd="0" presId="urn:microsoft.com/office/officeart/2018/2/layout/IconVerticalSolidList"/>
    <dgm:cxn modelId="{3A773E66-1F85-44DB-B623-644FE5E61337}" type="presParOf" srcId="{77BDBD21-542A-4EC7-8203-178C6213849F}" destId="{BB99DDA2-A109-41CE-9E1F-AEF306CFAF38}" srcOrd="2" destOrd="0" presId="urn:microsoft.com/office/officeart/2018/2/layout/IconVerticalSolidList"/>
    <dgm:cxn modelId="{C2D6A18C-1C3F-42DB-BC2F-934637D1FD81}" type="presParOf" srcId="{77BDBD21-542A-4EC7-8203-178C6213849F}" destId="{0E17926E-47B0-4413-8E9E-5D96FFA38D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5A238-596D-465B-AAB0-4C8325CF37A8}">
      <dsp:nvSpPr>
        <dsp:cNvPr id="0" name=""/>
        <dsp:cNvSpPr/>
      </dsp:nvSpPr>
      <dsp:spPr>
        <a:xfrm>
          <a:off x="0" y="2254"/>
          <a:ext cx="6842570" cy="9921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8D4F2-412E-40A9-A540-1A5F984476D9}">
      <dsp:nvSpPr>
        <dsp:cNvPr id="0" name=""/>
        <dsp:cNvSpPr/>
      </dsp:nvSpPr>
      <dsp:spPr>
        <a:xfrm>
          <a:off x="300134" y="225494"/>
          <a:ext cx="546232" cy="545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A9B908-4552-47AE-A144-64B0CC149273}">
      <dsp:nvSpPr>
        <dsp:cNvPr id="0" name=""/>
        <dsp:cNvSpPr/>
      </dsp:nvSpPr>
      <dsp:spPr>
        <a:xfrm>
          <a:off x="1146500" y="2254"/>
          <a:ext cx="5661343" cy="1054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69" tIns="111569" rIns="111569" bIns="111569" numCol="1" spcCol="1270" anchor="ctr" anchorCtr="0">
          <a:noAutofit/>
        </a:bodyPr>
        <a:lstStyle/>
        <a:p>
          <a:pPr marL="0" lvl="0" indent="0" algn="l" defTabSz="622300">
            <a:lnSpc>
              <a:spcPct val="100000"/>
            </a:lnSpc>
            <a:spcBef>
              <a:spcPct val="0"/>
            </a:spcBef>
            <a:spcAft>
              <a:spcPct val="35000"/>
            </a:spcAft>
            <a:buNone/>
          </a:pPr>
          <a:r>
            <a:rPr lang="en-US" sz="1400" kern="1200"/>
            <a:t>This buzzer is used to give an alert sound when an over-speeding vehicle passes by the sensors.</a:t>
          </a:r>
        </a:p>
      </dsp:txBody>
      <dsp:txXfrm>
        <a:off x="1146500" y="2254"/>
        <a:ext cx="5661343" cy="1054190"/>
      </dsp:txXfrm>
    </dsp:sp>
    <dsp:sp modelId="{468CA221-5FF5-4BDE-8ACD-5E5A8E97FD44}">
      <dsp:nvSpPr>
        <dsp:cNvPr id="0" name=""/>
        <dsp:cNvSpPr/>
      </dsp:nvSpPr>
      <dsp:spPr>
        <a:xfrm>
          <a:off x="0" y="1319992"/>
          <a:ext cx="6842570" cy="9921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80C5B0-3288-4C99-B2FC-CC7F4156CB21}">
      <dsp:nvSpPr>
        <dsp:cNvPr id="0" name=""/>
        <dsp:cNvSpPr/>
      </dsp:nvSpPr>
      <dsp:spPr>
        <a:xfrm>
          <a:off x="300134" y="1543233"/>
          <a:ext cx="546232" cy="5456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B4B3DC-120B-4C29-BD66-37C822F4B5C7}">
      <dsp:nvSpPr>
        <dsp:cNvPr id="0" name=""/>
        <dsp:cNvSpPr/>
      </dsp:nvSpPr>
      <dsp:spPr>
        <a:xfrm>
          <a:off x="1146500" y="1319992"/>
          <a:ext cx="5661343" cy="1054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69" tIns="111569" rIns="111569" bIns="111569" numCol="1" spcCol="1270" anchor="ctr" anchorCtr="0">
          <a:noAutofit/>
        </a:bodyPr>
        <a:lstStyle/>
        <a:p>
          <a:pPr marL="0" lvl="0" indent="0" algn="l" defTabSz="622300">
            <a:lnSpc>
              <a:spcPct val="100000"/>
            </a:lnSpc>
            <a:spcBef>
              <a:spcPct val="0"/>
            </a:spcBef>
            <a:spcAft>
              <a:spcPct val="35000"/>
            </a:spcAft>
            <a:buNone/>
          </a:pPr>
          <a:r>
            <a:rPr lang="en-IN" sz="1400" kern="1200"/>
            <a:t>Piezo buzzers are like tiny little speakers, but unlike speakers they don't require an amplifier or other complex circuitry to drive them. </a:t>
          </a:r>
          <a:endParaRPr lang="en-US" sz="1400" kern="1200"/>
        </a:p>
      </dsp:txBody>
      <dsp:txXfrm>
        <a:off x="1146500" y="1319992"/>
        <a:ext cx="5661343" cy="1054190"/>
      </dsp:txXfrm>
    </dsp:sp>
    <dsp:sp modelId="{3E2E9C0F-C132-4A2B-AE9F-ABC86E908E48}">
      <dsp:nvSpPr>
        <dsp:cNvPr id="0" name=""/>
        <dsp:cNvSpPr/>
      </dsp:nvSpPr>
      <dsp:spPr>
        <a:xfrm>
          <a:off x="0" y="2637731"/>
          <a:ext cx="6842570" cy="9921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45967D-1AD1-4B68-BD8D-736D13F3963C}">
      <dsp:nvSpPr>
        <dsp:cNvPr id="0" name=""/>
        <dsp:cNvSpPr/>
      </dsp:nvSpPr>
      <dsp:spPr>
        <a:xfrm>
          <a:off x="300427" y="2860971"/>
          <a:ext cx="546232" cy="5456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00A90-F91C-4C99-B2C4-A5ECF0129E7B}">
      <dsp:nvSpPr>
        <dsp:cNvPr id="0" name=""/>
        <dsp:cNvSpPr/>
      </dsp:nvSpPr>
      <dsp:spPr>
        <a:xfrm>
          <a:off x="1147087" y="2637731"/>
          <a:ext cx="5623789" cy="1054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69" tIns="111569" rIns="111569" bIns="111569" numCol="1" spcCol="1270" anchor="ctr" anchorCtr="0">
          <a:noAutofit/>
        </a:bodyPr>
        <a:lstStyle/>
        <a:p>
          <a:pPr marL="0" lvl="0" indent="0" algn="l" defTabSz="622300">
            <a:lnSpc>
              <a:spcPct val="100000"/>
            </a:lnSpc>
            <a:spcBef>
              <a:spcPct val="0"/>
            </a:spcBef>
            <a:spcAft>
              <a:spcPct val="35000"/>
            </a:spcAft>
            <a:buNone/>
          </a:pPr>
          <a:r>
            <a:rPr lang="en-IN" sz="1400" kern="1200" dirty="0"/>
            <a:t>When voltage is applied to the piezo it grows and shrinks in size, and by changing the voltage over time you can make the piezo change shape fast enough to create a pressure wave that your ears interpret as sound.</a:t>
          </a:r>
          <a:endParaRPr lang="en-US" sz="1400" kern="1200" dirty="0"/>
        </a:p>
      </dsp:txBody>
      <dsp:txXfrm>
        <a:off x="1147087" y="2637731"/>
        <a:ext cx="5623789" cy="1054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3C671-808D-3346-B0EB-289C747EE4CF}">
      <dsp:nvSpPr>
        <dsp:cNvPr id="0" name=""/>
        <dsp:cNvSpPr/>
      </dsp:nvSpPr>
      <dsp:spPr>
        <a:xfrm>
          <a:off x="0" y="0"/>
          <a:ext cx="5259537" cy="97932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Proximity sensors detect an object without touching it, and they therefore do not cause abrasion or damage to the object.</a:t>
          </a:r>
        </a:p>
      </dsp:txBody>
      <dsp:txXfrm>
        <a:off x="28683" y="28683"/>
        <a:ext cx="4088192" cy="921956"/>
      </dsp:txXfrm>
    </dsp:sp>
    <dsp:sp modelId="{00791405-CC53-4248-9F88-2185989B60E7}">
      <dsp:nvSpPr>
        <dsp:cNvPr id="0" name=""/>
        <dsp:cNvSpPr/>
      </dsp:nvSpPr>
      <dsp:spPr>
        <a:xfrm>
          <a:off x="392757" y="1115339"/>
          <a:ext cx="5259537" cy="979322"/>
        </a:xfrm>
        <a:prstGeom prst="roundRect">
          <a:avLst>
            <a:gd name="adj" fmla="val 10000"/>
          </a:avLst>
        </a:prstGeom>
        <a:solidFill>
          <a:schemeClr val="accent2">
            <a:hueOff val="-373821"/>
            <a:satOff val="-1463"/>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They are suitable for use in locations where water or oil is used.</a:t>
          </a:r>
        </a:p>
      </dsp:txBody>
      <dsp:txXfrm>
        <a:off x="421440" y="1144022"/>
        <a:ext cx="4172854" cy="921956"/>
      </dsp:txXfrm>
    </dsp:sp>
    <dsp:sp modelId="{9BFBC56D-2970-EB49-BBDA-492F4A204B4E}">
      <dsp:nvSpPr>
        <dsp:cNvPr id="0" name=""/>
        <dsp:cNvSpPr/>
      </dsp:nvSpPr>
      <dsp:spPr>
        <a:xfrm>
          <a:off x="785515" y="2230678"/>
          <a:ext cx="5259537" cy="979322"/>
        </a:xfrm>
        <a:prstGeom prst="roundRect">
          <a:avLst>
            <a:gd name="adj" fmla="val 10000"/>
          </a:avLst>
        </a:prstGeom>
        <a:solidFill>
          <a:schemeClr val="accent2">
            <a:hueOff val="-747642"/>
            <a:satOff val="-2925"/>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They provide high-speed response, compared with switches that require physical contact.</a:t>
          </a:r>
        </a:p>
      </dsp:txBody>
      <dsp:txXfrm>
        <a:off x="814198" y="2259361"/>
        <a:ext cx="4172854" cy="921956"/>
      </dsp:txXfrm>
    </dsp:sp>
    <dsp:sp modelId="{07D85DD2-ADCB-544F-A6EC-D5571665FAC3}">
      <dsp:nvSpPr>
        <dsp:cNvPr id="0" name=""/>
        <dsp:cNvSpPr/>
      </dsp:nvSpPr>
      <dsp:spPr>
        <a:xfrm>
          <a:off x="1178272" y="3346018"/>
          <a:ext cx="5259537" cy="979322"/>
        </a:xfrm>
        <a:prstGeom prst="roundRect">
          <a:avLst>
            <a:gd name="adj" fmla="val 10000"/>
          </a:avLst>
        </a:prstGeom>
        <a:solidFill>
          <a:schemeClr val="accent2">
            <a:hueOff val="-1121462"/>
            <a:satOff val="-4388"/>
            <a:lumOff val="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They can be used in temperatures ranging from </a:t>
          </a:r>
          <a:r>
            <a:rPr lang="en-IN" sz="1500" kern="1200"/>
            <a:t>-40 to 200°C.</a:t>
          </a:r>
          <a:endParaRPr lang="en-US" sz="1500" kern="1200"/>
        </a:p>
      </dsp:txBody>
      <dsp:txXfrm>
        <a:off x="1206955" y="3374701"/>
        <a:ext cx="4172854" cy="921956"/>
      </dsp:txXfrm>
    </dsp:sp>
    <dsp:sp modelId="{99E5AB77-24EB-7241-9CD5-659CA8A2B434}">
      <dsp:nvSpPr>
        <dsp:cNvPr id="0" name=""/>
        <dsp:cNvSpPr/>
      </dsp:nvSpPr>
      <dsp:spPr>
        <a:xfrm>
          <a:off x="1571030" y="4461357"/>
          <a:ext cx="5259537" cy="979322"/>
        </a:xfrm>
        <a:prstGeom prst="roundRect">
          <a:avLst>
            <a:gd name="adj" fmla="val 10000"/>
          </a:avLst>
        </a:prstGeom>
        <a:solidFill>
          <a:schemeClr val="accent2">
            <a:hueOff val="-1495283"/>
            <a:satOff val="-5850"/>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They detect the physical changes of an object, so they are almost completely unaffected by the object’s surface colour.</a:t>
          </a:r>
          <a:endParaRPr lang="en-US" sz="1500" kern="1200"/>
        </a:p>
      </dsp:txBody>
      <dsp:txXfrm>
        <a:off x="1599713" y="4490040"/>
        <a:ext cx="4172854" cy="921956"/>
      </dsp:txXfrm>
    </dsp:sp>
    <dsp:sp modelId="{F41C4379-9B4B-764A-BC32-E15EE9392FB0}">
      <dsp:nvSpPr>
        <dsp:cNvPr id="0" name=""/>
        <dsp:cNvSpPr/>
      </dsp:nvSpPr>
      <dsp:spPr>
        <a:xfrm>
          <a:off x="4622977" y="715449"/>
          <a:ext cx="636559" cy="63655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766203" y="715449"/>
        <a:ext cx="350107" cy="479011"/>
      </dsp:txXfrm>
    </dsp:sp>
    <dsp:sp modelId="{7C739024-6E3F-BE44-8777-8D328B41F2F0}">
      <dsp:nvSpPr>
        <dsp:cNvPr id="0" name=""/>
        <dsp:cNvSpPr/>
      </dsp:nvSpPr>
      <dsp:spPr>
        <a:xfrm>
          <a:off x="5015735" y="1830788"/>
          <a:ext cx="636559" cy="636559"/>
        </a:xfrm>
        <a:prstGeom prst="downArrow">
          <a:avLst>
            <a:gd name="adj1" fmla="val 55000"/>
            <a:gd name="adj2" fmla="val 45000"/>
          </a:avLst>
        </a:prstGeom>
        <a:solidFill>
          <a:schemeClr val="accent2">
            <a:tint val="40000"/>
            <a:alpha val="90000"/>
            <a:hueOff val="-554379"/>
            <a:satOff val="-1419"/>
            <a:lumOff val="53"/>
            <a:alphaOff val="0"/>
          </a:schemeClr>
        </a:solidFill>
        <a:ln w="12700" cap="flat" cmpd="sng" algn="ctr">
          <a:solidFill>
            <a:schemeClr val="accent2">
              <a:tint val="40000"/>
              <a:alpha val="90000"/>
              <a:hueOff val="-554379"/>
              <a:satOff val="-1419"/>
              <a:lumOff val="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158961" y="1830788"/>
        <a:ext cx="350107" cy="479011"/>
      </dsp:txXfrm>
    </dsp:sp>
    <dsp:sp modelId="{C0251ABC-0B5C-ED4F-948A-91DAFC6B000D}">
      <dsp:nvSpPr>
        <dsp:cNvPr id="0" name=""/>
        <dsp:cNvSpPr/>
      </dsp:nvSpPr>
      <dsp:spPr>
        <a:xfrm>
          <a:off x="5408493" y="2929806"/>
          <a:ext cx="636559" cy="636559"/>
        </a:xfrm>
        <a:prstGeom prst="downArrow">
          <a:avLst>
            <a:gd name="adj1" fmla="val 55000"/>
            <a:gd name="adj2" fmla="val 45000"/>
          </a:avLst>
        </a:prstGeom>
        <a:solidFill>
          <a:schemeClr val="accent2">
            <a:tint val="40000"/>
            <a:alpha val="90000"/>
            <a:hueOff val="-1108759"/>
            <a:satOff val="-2839"/>
            <a:lumOff val="106"/>
            <a:alphaOff val="0"/>
          </a:schemeClr>
        </a:solidFill>
        <a:ln w="12700" cap="flat" cmpd="sng" algn="ctr">
          <a:solidFill>
            <a:schemeClr val="accent2">
              <a:tint val="40000"/>
              <a:alpha val="90000"/>
              <a:hueOff val="-1108759"/>
              <a:satOff val="-2839"/>
              <a:lumOff val="1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551719" y="2929806"/>
        <a:ext cx="350107" cy="479011"/>
      </dsp:txXfrm>
    </dsp:sp>
    <dsp:sp modelId="{8AF7DB82-2F48-2A41-BFA5-8C9B6C0864C9}">
      <dsp:nvSpPr>
        <dsp:cNvPr id="0" name=""/>
        <dsp:cNvSpPr/>
      </dsp:nvSpPr>
      <dsp:spPr>
        <a:xfrm>
          <a:off x="5801250" y="4056026"/>
          <a:ext cx="636559" cy="636559"/>
        </a:xfrm>
        <a:prstGeom prst="downArrow">
          <a:avLst>
            <a:gd name="adj1" fmla="val 55000"/>
            <a:gd name="adj2" fmla="val 45000"/>
          </a:avLst>
        </a:prstGeom>
        <a:solidFill>
          <a:schemeClr val="accent2">
            <a:tint val="40000"/>
            <a:alpha val="90000"/>
            <a:hueOff val="-1663138"/>
            <a:satOff val="-4258"/>
            <a:lumOff val="159"/>
            <a:alphaOff val="0"/>
          </a:schemeClr>
        </a:solidFill>
        <a:ln w="12700" cap="flat" cmpd="sng" algn="ctr">
          <a:solidFill>
            <a:schemeClr val="accent2">
              <a:tint val="40000"/>
              <a:alpha val="90000"/>
              <a:hueOff val="-1663138"/>
              <a:satOff val="-4258"/>
              <a:lumOff val="1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944476" y="4056026"/>
        <a:ext cx="350107" cy="4790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2ADA4-92E6-4200-8A06-3A3DBA3D6104}">
      <dsp:nvSpPr>
        <dsp:cNvPr id="0" name=""/>
        <dsp:cNvSpPr/>
      </dsp:nvSpPr>
      <dsp:spPr>
        <a:xfrm>
          <a:off x="0" y="430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65F7C9-0A3E-4859-891C-5BC71E58AACF}">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4C4C51-2D12-4057-8002-D109977BF89C}">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a:t>Consists of two rows and each row can print 16 characters.</a:t>
          </a:r>
          <a:endParaRPr lang="en-US" sz="1900" kern="1200"/>
        </a:p>
      </dsp:txBody>
      <dsp:txXfrm>
        <a:off x="1059754" y="4307"/>
        <a:ext cx="5304469" cy="917536"/>
      </dsp:txXfrm>
    </dsp:sp>
    <dsp:sp modelId="{31EAD386-1F1D-4D70-B5A5-706F70006C55}">
      <dsp:nvSpPr>
        <dsp:cNvPr id="0" name=""/>
        <dsp:cNvSpPr/>
      </dsp:nvSpPr>
      <dsp:spPr>
        <a:xfrm>
          <a:off x="0" y="115122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267A5-4A0E-4B83-ABDD-C238A74FE18B}">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FA736F-27A2-4DC7-A598-416733084DA6}">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a:t>Each character is built by a 5 x 8 pixel box.</a:t>
          </a:r>
          <a:endParaRPr lang="en-US" sz="1900" kern="1200"/>
        </a:p>
      </dsp:txBody>
      <dsp:txXfrm>
        <a:off x="1059754" y="1151227"/>
        <a:ext cx="5304469" cy="917536"/>
      </dsp:txXfrm>
    </dsp:sp>
    <dsp:sp modelId="{7F8B3C1D-5FDE-4833-8054-2CDDC2225FF5}">
      <dsp:nvSpPr>
        <dsp:cNvPr id="0" name=""/>
        <dsp:cNvSpPr/>
      </dsp:nvSpPr>
      <dsp:spPr>
        <a:xfrm>
          <a:off x="0" y="229814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973691-97E7-4622-B6C2-EFC4B4F31CD5}">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50481F-8CF1-4065-9D98-6BEB7FF9E83E}">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a:t>Can work on both 8-bit and 4-bit mode.</a:t>
          </a:r>
          <a:endParaRPr lang="en-US" sz="1900" kern="1200"/>
        </a:p>
      </dsp:txBody>
      <dsp:txXfrm>
        <a:off x="1059754" y="2298147"/>
        <a:ext cx="5304469" cy="917536"/>
      </dsp:txXfrm>
    </dsp:sp>
    <dsp:sp modelId="{12C13BAF-FED2-441A-8B9B-FC6EF51AAD31}">
      <dsp:nvSpPr>
        <dsp:cNvPr id="0" name=""/>
        <dsp:cNvSpPr/>
      </dsp:nvSpPr>
      <dsp:spPr>
        <a:xfrm>
          <a:off x="0" y="344506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CBAC63-3719-4D36-920A-B9F3C2B5B125}">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EEBE90-C573-4BAE-810D-9A2336B9EBCB}">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a:t>It can also display any custom generated characters.</a:t>
          </a:r>
          <a:endParaRPr lang="en-US" sz="1900" kern="1200"/>
        </a:p>
      </dsp:txBody>
      <dsp:txXfrm>
        <a:off x="1059754" y="3445068"/>
        <a:ext cx="5304469" cy="917536"/>
      </dsp:txXfrm>
    </dsp:sp>
    <dsp:sp modelId="{BBEAAE58-DD38-4029-93AF-0A64449D4634}">
      <dsp:nvSpPr>
        <dsp:cNvPr id="0" name=""/>
        <dsp:cNvSpPr/>
      </dsp:nvSpPr>
      <dsp:spPr>
        <a:xfrm>
          <a:off x="0" y="459198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871C27-B866-4DE6-8AFC-F518FE6D8AEA}">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34D9FF-4728-4A45-8588-88EB16CE488A}">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IN" sz="1900" kern="1200"/>
            <a:t>Available in Green and Blue Backlight.</a:t>
          </a:r>
          <a:endParaRPr lang="en-US" sz="1900" kern="1200"/>
        </a:p>
      </dsp:txBody>
      <dsp:txXfrm>
        <a:off x="1059754" y="4591988"/>
        <a:ext cx="5304469" cy="9175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57368-6839-452D-9956-76B3298069BE}">
      <dsp:nvSpPr>
        <dsp:cNvPr id="0" name=""/>
        <dsp:cNvSpPr/>
      </dsp:nvSpPr>
      <dsp:spPr>
        <a:xfrm>
          <a:off x="0" y="1783"/>
          <a:ext cx="6364224" cy="7600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5B46FD-1A88-4B62-98BF-FE2C21B384B2}">
      <dsp:nvSpPr>
        <dsp:cNvPr id="0" name=""/>
        <dsp:cNvSpPr/>
      </dsp:nvSpPr>
      <dsp:spPr>
        <a:xfrm>
          <a:off x="229911" y="172791"/>
          <a:ext cx="418020" cy="418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4A5284-EDCD-46CF-876F-5804448961A8}">
      <dsp:nvSpPr>
        <dsp:cNvPr id="0" name=""/>
        <dsp:cNvSpPr/>
      </dsp:nvSpPr>
      <dsp:spPr>
        <a:xfrm>
          <a:off x="877842" y="1783"/>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00100">
            <a:lnSpc>
              <a:spcPct val="90000"/>
            </a:lnSpc>
            <a:spcBef>
              <a:spcPct val="0"/>
            </a:spcBef>
            <a:spcAft>
              <a:spcPct val="35000"/>
            </a:spcAft>
            <a:buNone/>
          </a:pPr>
          <a:r>
            <a:rPr lang="en-IN" sz="1800" kern="1200"/>
            <a:t>Adjustable version output voltage range: 1.2-V to 37-V ±4% maximum over line and load conditions.</a:t>
          </a:r>
          <a:endParaRPr lang="en-US" sz="1800" kern="1200"/>
        </a:p>
      </dsp:txBody>
      <dsp:txXfrm>
        <a:off x="877842" y="1783"/>
        <a:ext cx="5486381" cy="760036"/>
      </dsp:txXfrm>
    </dsp:sp>
    <dsp:sp modelId="{62188213-5C11-42D9-A745-CF8A80FEB5AA}">
      <dsp:nvSpPr>
        <dsp:cNvPr id="0" name=""/>
        <dsp:cNvSpPr/>
      </dsp:nvSpPr>
      <dsp:spPr>
        <a:xfrm>
          <a:off x="0" y="951829"/>
          <a:ext cx="6364224" cy="76003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F452E-DF8F-4813-A4A0-2072BB516359}">
      <dsp:nvSpPr>
        <dsp:cNvPr id="0" name=""/>
        <dsp:cNvSpPr/>
      </dsp:nvSpPr>
      <dsp:spPr>
        <a:xfrm>
          <a:off x="229911" y="1122837"/>
          <a:ext cx="418020" cy="418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E96E75-060C-4270-BB2C-B85DC91594F0}">
      <dsp:nvSpPr>
        <dsp:cNvPr id="0" name=""/>
        <dsp:cNvSpPr/>
      </dsp:nvSpPr>
      <dsp:spPr>
        <a:xfrm>
          <a:off x="877842" y="951829"/>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00100">
            <a:lnSpc>
              <a:spcPct val="90000"/>
            </a:lnSpc>
            <a:spcBef>
              <a:spcPct val="0"/>
            </a:spcBef>
            <a:spcAft>
              <a:spcPct val="35000"/>
            </a:spcAft>
            <a:buNone/>
          </a:pPr>
          <a:r>
            <a:rPr lang="en-IN" sz="1800" kern="1200"/>
            <a:t>3-A output load current.</a:t>
          </a:r>
          <a:endParaRPr lang="en-US" sz="1800" kern="1200"/>
        </a:p>
      </dsp:txBody>
      <dsp:txXfrm>
        <a:off x="877842" y="951829"/>
        <a:ext cx="5486381" cy="760036"/>
      </dsp:txXfrm>
    </dsp:sp>
    <dsp:sp modelId="{4F559A59-D1C1-44C2-A31A-9B171699CD43}">
      <dsp:nvSpPr>
        <dsp:cNvPr id="0" name=""/>
        <dsp:cNvSpPr/>
      </dsp:nvSpPr>
      <dsp:spPr>
        <a:xfrm>
          <a:off x="0" y="1901874"/>
          <a:ext cx="6364224" cy="76003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67747D-241F-49C2-826C-778F33C7177D}">
      <dsp:nvSpPr>
        <dsp:cNvPr id="0" name=""/>
        <dsp:cNvSpPr/>
      </dsp:nvSpPr>
      <dsp:spPr>
        <a:xfrm>
          <a:off x="229911" y="2072883"/>
          <a:ext cx="418020" cy="4180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C38E4A-3115-45AD-9EBB-D42BF8408231}">
      <dsp:nvSpPr>
        <dsp:cNvPr id="0" name=""/>
        <dsp:cNvSpPr/>
      </dsp:nvSpPr>
      <dsp:spPr>
        <a:xfrm>
          <a:off x="877842" y="1901874"/>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00100">
            <a:lnSpc>
              <a:spcPct val="90000"/>
            </a:lnSpc>
            <a:spcBef>
              <a:spcPct val="0"/>
            </a:spcBef>
            <a:spcAft>
              <a:spcPct val="35000"/>
            </a:spcAft>
            <a:buNone/>
          </a:pPr>
          <a:r>
            <a:rPr lang="en-IN" sz="1800" kern="1200"/>
            <a:t>Input voltage range up to 40 V.</a:t>
          </a:r>
          <a:endParaRPr lang="en-US" sz="1800" kern="1200"/>
        </a:p>
      </dsp:txBody>
      <dsp:txXfrm>
        <a:off x="877842" y="1901874"/>
        <a:ext cx="5486381" cy="760036"/>
      </dsp:txXfrm>
    </dsp:sp>
    <dsp:sp modelId="{7ECAC002-327A-4E22-A4E4-2F34AA5E16B0}">
      <dsp:nvSpPr>
        <dsp:cNvPr id="0" name=""/>
        <dsp:cNvSpPr/>
      </dsp:nvSpPr>
      <dsp:spPr>
        <a:xfrm>
          <a:off x="0" y="2851920"/>
          <a:ext cx="6364224" cy="76003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E2D22A-E3B0-4E02-AFE6-46EECB4424F8}">
      <dsp:nvSpPr>
        <dsp:cNvPr id="0" name=""/>
        <dsp:cNvSpPr/>
      </dsp:nvSpPr>
      <dsp:spPr>
        <a:xfrm>
          <a:off x="229911" y="3022928"/>
          <a:ext cx="418020" cy="4180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FB2EAB-C361-464F-B42A-D0012B14B280}">
      <dsp:nvSpPr>
        <dsp:cNvPr id="0" name=""/>
        <dsp:cNvSpPr/>
      </dsp:nvSpPr>
      <dsp:spPr>
        <a:xfrm>
          <a:off x="877842" y="2851920"/>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00100">
            <a:lnSpc>
              <a:spcPct val="90000"/>
            </a:lnSpc>
            <a:spcBef>
              <a:spcPct val="0"/>
            </a:spcBef>
            <a:spcAft>
              <a:spcPct val="35000"/>
            </a:spcAft>
            <a:buNone/>
          </a:pPr>
          <a:r>
            <a:rPr lang="en-IN" sz="1800" kern="1200"/>
            <a:t>High efficiency.</a:t>
          </a:r>
          <a:endParaRPr lang="en-US" sz="1800" kern="1200"/>
        </a:p>
      </dsp:txBody>
      <dsp:txXfrm>
        <a:off x="877842" y="2851920"/>
        <a:ext cx="5486381" cy="760036"/>
      </dsp:txXfrm>
    </dsp:sp>
    <dsp:sp modelId="{CA939380-DB40-42A4-9542-1621DB642F3F}">
      <dsp:nvSpPr>
        <dsp:cNvPr id="0" name=""/>
        <dsp:cNvSpPr/>
      </dsp:nvSpPr>
      <dsp:spPr>
        <a:xfrm>
          <a:off x="0" y="3801966"/>
          <a:ext cx="6364224" cy="76003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EFC78A-EC2D-495C-930B-E63688F68172}">
      <dsp:nvSpPr>
        <dsp:cNvPr id="0" name=""/>
        <dsp:cNvSpPr/>
      </dsp:nvSpPr>
      <dsp:spPr>
        <a:xfrm>
          <a:off x="229911" y="3972974"/>
          <a:ext cx="418020" cy="4180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67B4F4-77A5-4BAD-8862-32B4AC2BD1F7}">
      <dsp:nvSpPr>
        <dsp:cNvPr id="0" name=""/>
        <dsp:cNvSpPr/>
      </dsp:nvSpPr>
      <dsp:spPr>
        <a:xfrm>
          <a:off x="877842" y="3801966"/>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00100">
            <a:lnSpc>
              <a:spcPct val="90000"/>
            </a:lnSpc>
            <a:spcBef>
              <a:spcPct val="0"/>
            </a:spcBef>
            <a:spcAft>
              <a:spcPct val="35000"/>
            </a:spcAft>
            <a:buNone/>
          </a:pPr>
          <a:r>
            <a:rPr lang="en-IN" sz="1800" kern="1200"/>
            <a:t>Requires only four external components</a:t>
          </a:r>
          <a:endParaRPr lang="en-US" sz="1800" kern="1200"/>
        </a:p>
      </dsp:txBody>
      <dsp:txXfrm>
        <a:off x="877842" y="3801966"/>
        <a:ext cx="5486381" cy="760036"/>
      </dsp:txXfrm>
    </dsp:sp>
    <dsp:sp modelId="{422D56FA-257C-4C2D-AA9D-05014D6C177C}">
      <dsp:nvSpPr>
        <dsp:cNvPr id="0" name=""/>
        <dsp:cNvSpPr/>
      </dsp:nvSpPr>
      <dsp:spPr>
        <a:xfrm>
          <a:off x="0" y="4752011"/>
          <a:ext cx="6364224" cy="7600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2DBDA-F3B8-427A-BB65-1C2C15752915}">
      <dsp:nvSpPr>
        <dsp:cNvPr id="0" name=""/>
        <dsp:cNvSpPr/>
      </dsp:nvSpPr>
      <dsp:spPr>
        <a:xfrm>
          <a:off x="229911" y="4923020"/>
          <a:ext cx="418020" cy="4180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8F7A3D-2ABD-4C5F-9D1E-7306C046F35A}">
      <dsp:nvSpPr>
        <dsp:cNvPr id="0" name=""/>
        <dsp:cNvSpPr/>
      </dsp:nvSpPr>
      <dsp:spPr>
        <a:xfrm>
          <a:off x="877842" y="4752011"/>
          <a:ext cx="5486381"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00100">
            <a:lnSpc>
              <a:spcPct val="90000"/>
            </a:lnSpc>
            <a:spcBef>
              <a:spcPct val="0"/>
            </a:spcBef>
            <a:spcAft>
              <a:spcPct val="35000"/>
            </a:spcAft>
            <a:buNone/>
          </a:pPr>
          <a:r>
            <a:rPr lang="en-IN" sz="1800" kern="1200"/>
            <a:t>Excellent line and load regulation specifications</a:t>
          </a:r>
          <a:endParaRPr lang="en-US" sz="1800" kern="1200"/>
        </a:p>
      </dsp:txBody>
      <dsp:txXfrm>
        <a:off x="877842" y="4752011"/>
        <a:ext cx="5486381" cy="760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8DBC0-B922-4EFA-9681-832302A66555}">
      <dsp:nvSpPr>
        <dsp:cNvPr id="0" name=""/>
        <dsp:cNvSpPr/>
      </dsp:nvSpPr>
      <dsp:spPr>
        <a:xfrm>
          <a:off x="806639" y="696839"/>
          <a:ext cx="1235250" cy="1235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726E6A-524B-4EDC-919A-15E4963484D1}">
      <dsp:nvSpPr>
        <dsp:cNvPr id="0" name=""/>
        <dsp:cNvSpPr/>
      </dsp:nvSpPr>
      <dsp:spPr>
        <a:xfrm>
          <a:off x="51764" y="2277336"/>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Li-ion batteries need to be charged at some point.</a:t>
          </a:r>
        </a:p>
      </dsp:txBody>
      <dsp:txXfrm>
        <a:off x="51764" y="2277336"/>
        <a:ext cx="2745000" cy="720000"/>
      </dsp:txXfrm>
    </dsp:sp>
    <dsp:sp modelId="{F4BB01D0-1E2E-44A2-81DB-D7FE3AB846E7}">
      <dsp:nvSpPr>
        <dsp:cNvPr id="0" name=""/>
        <dsp:cNvSpPr/>
      </dsp:nvSpPr>
      <dsp:spPr>
        <a:xfrm>
          <a:off x="4032014" y="696839"/>
          <a:ext cx="1235250" cy="1235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84AED3-9304-4013-BA59-8A7402019D94}">
      <dsp:nvSpPr>
        <dsp:cNvPr id="0" name=""/>
        <dsp:cNvSpPr/>
      </dsp:nvSpPr>
      <dsp:spPr>
        <a:xfrm>
          <a:off x="3277139" y="2277336"/>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This charger comes into play at that time.</a:t>
          </a:r>
        </a:p>
      </dsp:txBody>
      <dsp:txXfrm>
        <a:off x="3277139" y="2277336"/>
        <a:ext cx="2745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7E7DA-F221-4AB6-BD9A-66349BBBC682}">
      <dsp:nvSpPr>
        <dsp:cNvPr id="0" name=""/>
        <dsp:cNvSpPr/>
      </dsp:nvSpPr>
      <dsp:spPr>
        <a:xfrm>
          <a:off x="0" y="673"/>
          <a:ext cx="6364224" cy="15749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3BFAEC-400C-44A6-A456-6C2A01CB2A37}">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3E7BCD-C9EC-4F87-A2EA-4B56DBFE4921}">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933450">
            <a:lnSpc>
              <a:spcPct val="90000"/>
            </a:lnSpc>
            <a:spcBef>
              <a:spcPct val="0"/>
            </a:spcBef>
            <a:spcAft>
              <a:spcPct val="35000"/>
            </a:spcAft>
            <a:buNone/>
          </a:pPr>
          <a:r>
            <a:rPr lang="en-US" sz="2100" kern="1200"/>
            <a:t>BBB is our main microcontroller unit.</a:t>
          </a:r>
        </a:p>
      </dsp:txBody>
      <dsp:txXfrm>
        <a:off x="1819120" y="673"/>
        <a:ext cx="4545103" cy="1574995"/>
      </dsp:txXfrm>
    </dsp:sp>
    <dsp:sp modelId="{3FF7406E-18D1-4022-9497-16E8855BFD4E}">
      <dsp:nvSpPr>
        <dsp:cNvPr id="0" name=""/>
        <dsp:cNvSpPr/>
      </dsp:nvSpPr>
      <dsp:spPr>
        <a:xfrm>
          <a:off x="0" y="1969418"/>
          <a:ext cx="6364224" cy="157499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846B10-5D2C-4A57-9EDF-A05CB59CE344}">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BCCC34-948B-4B66-8D04-D93F027EBC73}">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933450">
            <a:lnSpc>
              <a:spcPct val="90000"/>
            </a:lnSpc>
            <a:spcBef>
              <a:spcPct val="0"/>
            </a:spcBef>
            <a:spcAft>
              <a:spcPct val="35000"/>
            </a:spcAft>
            <a:buNone/>
          </a:pPr>
          <a:r>
            <a:rPr lang="en-US" sz="2100" kern="1200"/>
            <a:t>It </a:t>
          </a:r>
          <a:r>
            <a:rPr lang="en-IN" sz="2100" kern="1200"/>
            <a:t>is a low-cost, community-supported development platform for developers and hobbyists.</a:t>
          </a:r>
          <a:endParaRPr lang="en-US" sz="2100" kern="1200"/>
        </a:p>
      </dsp:txBody>
      <dsp:txXfrm>
        <a:off x="1819120" y="1969418"/>
        <a:ext cx="4545103" cy="1574995"/>
      </dsp:txXfrm>
    </dsp:sp>
    <dsp:sp modelId="{6410D25C-8886-4DB1-B39B-FD433FBEB25B}">
      <dsp:nvSpPr>
        <dsp:cNvPr id="0" name=""/>
        <dsp:cNvSpPr/>
      </dsp:nvSpPr>
      <dsp:spPr>
        <a:xfrm>
          <a:off x="0" y="3938162"/>
          <a:ext cx="6364224" cy="157499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FEFB1A-2CC9-47D7-8345-E8A9290E2833}">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10BC4-9227-4FA8-B458-458C9519FC2C}">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933450">
            <a:lnSpc>
              <a:spcPct val="90000"/>
            </a:lnSpc>
            <a:spcBef>
              <a:spcPct val="0"/>
            </a:spcBef>
            <a:spcAft>
              <a:spcPct val="35000"/>
            </a:spcAft>
            <a:buNone/>
          </a:pPr>
          <a:r>
            <a:rPr lang="en-IN" sz="2100" kern="1200"/>
            <a:t>Boot Linux in under 10 seconds and get started on development in less than 5 minutes with just a single USB cable.</a:t>
          </a:r>
          <a:endParaRPr lang="en-US" sz="2100" kern="1200"/>
        </a:p>
      </dsp:txBody>
      <dsp:txXfrm>
        <a:off x="1819120" y="3938162"/>
        <a:ext cx="4545103" cy="15749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6C0CE-5A13-9C41-9191-9ABCBF16616E}">
      <dsp:nvSpPr>
        <dsp:cNvPr id="0" name=""/>
        <dsp:cNvSpPr/>
      </dsp:nvSpPr>
      <dsp:spPr>
        <a:xfrm>
          <a:off x="0" y="76265"/>
          <a:ext cx="6364224" cy="12712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Debian.</a:t>
          </a:r>
        </a:p>
      </dsp:txBody>
      <dsp:txXfrm>
        <a:off x="62055" y="138320"/>
        <a:ext cx="6240114" cy="1147095"/>
      </dsp:txXfrm>
    </dsp:sp>
    <dsp:sp modelId="{A5D6D0B7-B34B-D743-A92D-1EA3650F335B}">
      <dsp:nvSpPr>
        <dsp:cNvPr id="0" name=""/>
        <dsp:cNvSpPr/>
      </dsp:nvSpPr>
      <dsp:spPr>
        <a:xfrm>
          <a:off x="0" y="1439630"/>
          <a:ext cx="6364224" cy="127120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Android.</a:t>
          </a:r>
        </a:p>
      </dsp:txBody>
      <dsp:txXfrm>
        <a:off x="62055" y="1501685"/>
        <a:ext cx="6240114" cy="1147095"/>
      </dsp:txXfrm>
    </dsp:sp>
    <dsp:sp modelId="{990E61A0-1E57-1E4A-9A10-7433BF089BDF}">
      <dsp:nvSpPr>
        <dsp:cNvPr id="0" name=""/>
        <dsp:cNvSpPr/>
      </dsp:nvSpPr>
      <dsp:spPr>
        <a:xfrm>
          <a:off x="0" y="2802996"/>
          <a:ext cx="6364224" cy="127120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Ubuntu.</a:t>
          </a:r>
        </a:p>
      </dsp:txBody>
      <dsp:txXfrm>
        <a:off x="62055" y="2865051"/>
        <a:ext cx="6240114" cy="1147095"/>
      </dsp:txXfrm>
    </dsp:sp>
    <dsp:sp modelId="{07A584A6-A55A-9D42-A49F-B638B5276303}">
      <dsp:nvSpPr>
        <dsp:cNvPr id="0" name=""/>
        <dsp:cNvSpPr/>
      </dsp:nvSpPr>
      <dsp:spPr>
        <a:xfrm>
          <a:off x="0" y="4166361"/>
          <a:ext cx="6364224" cy="12712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Cloud9 IDE on Node.js w/ BoneScript library</a:t>
          </a:r>
          <a:r>
            <a:rPr lang="en-US" sz="3200" kern="1200"/>
            <a:t>.</a:t>
          </a:r>
        </a:p>
      </dsp:txBody>
      <dsp:txXfrm>
        <a:off x="62055" y="4228416"/>
        <a:ext cx="6240114" cy="11470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9DE64-2B4F-6741-8CEE-802651F2CD89}">
      <dsp:nvSpPr>
        <dsp:cNvPr id="0" name=""/>
        <dsp:cNvSpPr/>
      </dsp:nvSpPr>
      <dsp:spPr>
        <a:xfrm>
          <a:off x="0" y="21455"/>
          <a:ext cx="6364224" cy="1034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USB client for power &amp; communications</a:t>
          </a:r>
          <a:r>
            <a:rPr lang="en-US" sz="2600" kern="1200"/>
            <a:t>.</a:t>
          </a:r>
        </a:p>
      </dsp:txBody>
      <dsp:txXfrm>
        <a:off x="50489" y="71944"/>
        <a:ext cx="6263246" cy="933302"/>
      </dsp:txXfrm>
    </dsp:sp>
    <dsp:sp modelId="{70357CF8-EF1C-D14C-BF3E-4A77726E986D}">
      <dsp:nvSpPr>
        <dsp:cNvPr id="0" name=""/>
        <dsp:cNvSpPr/>
      </dsp:nvSpPr>
      <dsp:spPr>
        <a:xfrm>
          <a:off x="0" y="1130615"/>
          <a:ext cx="6364224" cy="1034280"/>
        </a:xfrm>
        <a:prstGeom prst="roundRect">
          <a:avLst/>
        </a:prstGeom>
        <a:solidFill>
          <a:schemeClr val="accent5">
            <a:hueOff val="-362334"/>
            <a:satOff val="952"/>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USB host.</a:t>
          </a:r>
          <a:endParaRPr lang="en-US" sz="2600" kern="1200"/>
        </a:p>
      </dsp:txBody>
      <dsp:txXfrm>
        <a:off x="50489" y="1181104"/>
        <a:ext cx="6263246" cy="933302"/>
      </dsp:txXfrm>
    </dsp:sp>
    <dsp:sp modelId="{D339F8F5-F9FC-BB49-AFE7-22B5B3B350B1}">
      <dsp:nvSpPr>
        <dsp:cNvPr id="0" name=""/>
        <dsp:cNvSpPr/>
      </dsp:nvSpPr>
      <dsp:spPr>
        <a:xfrm>
          <a:off x="0" y="2239775"/>
          <a:ext cx="6364224" cy="1034280"/>
        </a:xfrm>
        <a:prstGeom prst="roundRect">
          <a:avLst/>
        </a:prstGeom>
        <a:solidFill>
          <a:schemeClr val="accent5">
            <a:hueOff val="-724669"/>
            <a:satOff val="1903"/>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Ethernet.</a:t>
          </a:r>
          <a:endParaRPr lang="en-US" sz="2600" kern="1200"/>
        </a:p>
      </dsp:txBody>
      <dsp:txXfrm>
        <a:off x="50489" y="2290264"/>
        <a:ext cx="6263246" cy="933302"/>
      </dsp:txXfrm>
    </dsp:sp>
    <dsp:sp modelId="{4EC59482-987B-5F46-B5F6-EC3BB954753E}">
      <dsp:nvSpPr>
        <dsp:cNvPr id="0" name=""/>
        <dsp:cNvSpPr/>
      </dsp:nvSpPr>
      <dsp:spPr>
        <a:xfrm>
          <a:off x="0" y="3348936"/>
          <a:ext cx="6364224" cy="1034280"/>
        </a:xfrm>
        <a:prstGeom prst="roundRect">
          <a:avLst/>
        </a:prstGeom>
        <a:solidFill>
          <a:schemeClr val="accent5">
            <a:hueOff val="-1087003"/>
            <a:satOff val="2855"/>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HDMI.</a:t>
          </a:r>
          <a:endParaRPr lang="en-US" sz="2600" kern="1200"/>
        </a:p>
      </dsp:txBody>
      <dsp:txXfrm>
        <a:off x="50489" y="3399425"/>
        <a:ext cx="6263246" cy="933302"/>
      </dsp:txXfrm>
    </dsp:sp>
    <dsp:sp modelId="{9057D3E7-A761-2F41-99A3-5E03C09E9091}">
      <dsp:nvSpPr>
        <dsp:cNvPr id="0" name=""/>
        <dsp:cNvSpPr/>
      </dsp:nvSpPr>
      <dsp:spPr>
        <a:xfrm>
          <a:off x="0" y="4458096"/>
          <a:ext cx="6364224" cy="1034280"/>
        </a:xfrm>
        <a:prstGeom prst="roundRect">
          <a:avLst/>
        </a:prstGeom>
        <a:solidFill>
          <a:schemeClr val="accent5">
            <a:hueOff val="-1449337"/>
            <a:satOff val="3807"/>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2x 46 pin headers.</a:t>
          </a:r>
          <a:endParaRPr lang="en-US" sz="2600" kern="1200"/>
        </a:p>
      </dsp:txBody>
      <dsp:txXfrm>
        <a:off x="50489" y="4508585"/>
        <a:ext cx="6263246" cy="9333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84A8C-D54C-4291-A110-16158635FD17}">
      <dsp:nvSpPr>
        <dsp:cNvPr id="0" name=""/>
        <dsp:cNvSpPr/>
      </dsp:nvSpPr>
      <dsp:spPr>
        <a:xfrm>
          <a:off x="0" y="471"/>
          <a:ext cx="6364224" cy="64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3F5D3E-895A-4491-AA76-8EBAD25644F4}">
      <dsp:nvSpPr>
        <dsp:cNvPr id="0" name=""/>
        <dsp:cNvSpPr/>
      </dsp:nvSpPr>
      <dsp:spPr>
        <a:xfrm>
          <a:off x="196194" y="146400"/>
          <a:ext cx="356716" cy="3567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20D730-5999-46D2-8B4F-85E945E073F2}">
      <dsp:nvSpPr>
        <dsp:cNvPr id="0" name=""/>
        <dsp:cNvSpPr/>
      </dsp:nvSpPr>
      <dsp:spPr>
        <a:xfrm>
          <a:off x="749104" y="471"/>
          <a:ext cx="5615119" cy="64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41" tIns="68641" rIns="68641" bIns="68641" numCol="1" spcCol="1270" anchor="ctr" anchorCtr="0">
          <a:noAutofit/>
        </a:bodyPr>
        <a:lstStyle/>
        <a:p>
          <a:pPr marL="0" lvl="0" indent="0" algn="l" defTabSz="711200">
            <a:lnSpc>
              <a:spcPct val="90000"/>
            </a:lnSpc>
            <a:spcBef>
              <a:spcPct val="0"/>
            </a:spcBef>
            <a:spcAft>
              <a:spcPct val="35000"/>
            </a:spcAft>
            <a:buNone/>
          </a:pPr>
          <a:r>
            <a:rPr lang="en-IN" sz="1600" kern="1200"/>
            <a:t>BT Version: Bluetooth Specification V4.0</a:t>
          </a:r>
          <a:endParaRPr lang="en-US" sz="1600" kern="1200"/>
        </a:p>
      </dsp:txBody>
      <dsp:txXfrm>
        <a:off x="749104" y="471"/>
        <a:ext cx="5615119" cy="648575"/>
      </dsp:txXfrm>
    </dsp:sp>
    <dsp:sp modelId="{3EBD7004-E574-46CC-B1B2-CD629188A681}">
      <dsp:nvSpPr>
        <dsp:cNvPr id="0" name=""/>
        <dsp:cNvSpPr/>
      </dsp:nvSpPr>
      <dsp:spPr>
        <a:xfrm>
          <a:off x="0" y="811190"/>
          <a:ext cx="6364224" cy="64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12202B-4A62-4578-8525-747CBFE5921F}">
      <dsp:nvSpPr>
        <dsp:cNvPr id="0" name=""/>
        <dsp:cNvSpPr/>
      </dsp:nvSpPr>
      <dsp:spPr>
        <a:xfrm>
          <a:off x="196194" y="957119"/>
          <a:ext cx="356716" cy="356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9B89DB-264D-4A24-9411-B56053EEB911}">
      <dsp:nvSpPr>
        <dsp:cNvPr id="0" name=""/>
        <dsp:cNvSpPr/>
      </dsp:nvSpPr>
      <dsp:spPr>
        <a:xfrm>
          <a:off x="749104" y="811190"/>
          <a:ext cx="5615119" cy="64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41" tIns="68641" rIns="68641" bIns="68641" numCol="1" spcCol="1270" anchor="ctr" anchorCtr="0">
          <a:noAutofit/>
        </a:bodyPr>
        <a:lstStyle/>
        <a:p>
          <a:pPr marL="0" lvl="0" indent="0" algn="l" defTabSz="711200">
            <a:lnSpc>
              <a:spcPct val="90000"/>
            </a:lnSpc>
            <a:spcBef>
              <a:spcPct val="0"/>
            </a:spcBef>
            <a:spcAft>
              <a:spcPct val="35000"/>
            </a:spcAft>
            <a:buNone/>
          </a:pPr>
          <a:r>
            <a:rPr lang="en-IN" sz="1600" kern="1200"/>
            <a:t>Long range: Open space have 100 Meters</a:t>
          </a:r>
          <a:endParaRPr lang="en-US" sz="1600" kern="1200"/>
        </a:p>
      </dsp:txBody>
      <dsp:txXfrm>
        <a:off x="749104" y="811190"/>
        <a:ext cx="5615119" cy="648575"/>
      </dsp:txXfrm>
    </dsp:sp>
    <dsp:sp modelId="{A6A62FEE-BB48-4543-B30E-67D740E8FADD}">
      <dsp:nvSpPr>
        <dsp:cNvPr id="0" name=""/>
        <dsp:cNvSpPr/>
      </dsp:nvSpPr>
      <dsp:spPr>
        <a:xfrm>
          <a:off x="0" y="1621909"/>
          <a:ext cx="6364224" cy="64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41E97-1E50-40E7-9F80-8BF11AC2820A}">
      <dsp:nvSpPr>
        <dsp:cNvPr id="0" name=""/>
        <dsp:cNvSpPr/>
      </dsp:nvSpPr>
      <dsp:spPr>
        <a:xfrm>
          <a:off x="196194" y="1767838"/>
          <a:ext cx="356716" cy="356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7598F6-866D-412B-81A1-73BC1EE06AC2}">
      <dsp:nvSpPr>
        <dsp:cNvPr id="0" name=""/>
        <dsp:cNvSpPr/>
      </dsp:nvSpPr>
      <dsp:spPr>
        <a:xfrm>
          <a:off x="749104" y="1621909"/>
          <a:ext cx="5615119" cy="64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41" tIns="68641" rIns="68641" bIns="68641" numCol="1" spcCol="1270" anchor="ctr" anchorCtr="0">
          <a:noAutofit/>
        </a:bodyPr>
        <a:lstStyle/>
        <a:p>
          <a:pPr marL="0" lvl="0" indent="0" algn="l" defTabSz="711200">
            <a:lnSpc>
              <a:spcPct val="90000"/>
            </a:lnSpc>
            <a:spcBef>
              <a:spcPct val="0"/>
            </a:spcBef>
            <a:spcAft>
              <a:spcPct val="35000"/>
            </a:spcAft>
            <a:buNone/>
          </a:pPr>
          <a:r>
            <a:rPr lang="en-IN" sz="1600" kern="1200"/>
            <a:t>Operating voltage: 2.0V – 3.6V</a:t>
          </a:r>
          <a:endParaRPr lang="en-US" sz="1600" kern="1200"/>
        </a:p>
      </dsp:txBody>
      <dsp:txXfrm>
        <a:off x="749104" y="1621909"/>
        <a:ext cx="5615119" cy="648575"/>
      </dsp:txXfrm>
    </dsp:sp>
    <dsp:sp modelId="{3FFF88E6-E9FE-4757-8F05-5407A3D1A055}">
      <dsp:nvSpPr>
        <dsp:cNvPr id="0" name=""/>
        <dsp:cNvSpPr/>
      </dsp:nvSpPr>
      <dsp:spPr>
        <a:xfrm>
          <a:off x="0" y="2432628"/>
          <a:ext cx="6364224" cy="64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368DB9-6A4A-448A-918A-2D05E1DDAF55}">
      <dsp:nvSpPr>
        <dsp:cNvPr id="0" name=""/>
        <dsp:cNvSpPr/>
      </dsp:nvSpPr>
      <dsp:spPr>
        <a:xfrm>
          <a:off x="196194" y="2578557"/>
          <a:ext cx="356716" cy="3567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DBBC35-7264-4E4C-BA0D-EFD45E6B0152}">
      <dsp:nvSpPr>
        <dsp:cNvPr id="0" name=""/>
        <dsp:cNvSpPr/>
      </dsp:nvSpPr>
      <dsp:spPr>
        <a:xfrm>
          <a:off x="749104" y="2432628"/>
          <a:ext cx="5615119" cy="64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41" tIns="68641" rIns="68641" bIns="68641" numCol="1" spcCol="1270" anchor="ctr" anchorCtr="0">
          <a:noAutofit/>
        </a:bodyPr>
        <a:lstStyle/>
        <a:p>
          <a:pPr marL="0" lvl="0" indent="0" algn="l" defTabSz="711200">
            <a:lnSpc>
              <a:spcPct val="90000"/>
            </a:lnSpc>
            <a:spcBef>
              <a:spcPct val="0"/>
            </a:spcBef>
            <a:spcAft>
              <a:spcPct val="35000"/>
            </a:spcAft>
            <a:buNone/>
          </a:pPr>
          <a:r>
            <a:rPr lang="en-IN" sz="1600" kern="1200"/>
            <a:t>Operating temperature: -40ºC to +85ºC</a:t>
          </a:r>
          <a:endParaRPr lang="en-US" sz="1600" kern="1200"/>
        </a:p>
      </dsp:txBody>
      <dsp:txXfrm>
        <a:off x="749104" y="2432628"/>
        <a:ext cx="5615119" cy="648575"/>
      </dsp:txXfrm>
    </dsp:sp>
    <dsp:sp modelId="{DA80543D-7780-47B7-AA0C-6B16C641C302}">
      <dsp:nvSpPr>
        <dsp:cNvPr id="0" name=""/>
        <dsp:cNvSpPr/>
      </dsp:nvSpPr>
      <dsp:spPr>
        <a:xfrm>
          <a:off x="0" y="3243347"/>
          <a:ext cx="6364224" cy="64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9A060-6CB4-4BEB-99BA-A58B339E5A05}">
      <dsp:nvSpPr>
        <dsp:cNvPr id="0" name=""/>
        <dsp:cNvSpPr/>
      </dsp:nvSpPr>
      <dsp:spPr>
        <a:xfrm>
          <a:off x="196194" y="3389276"/>
          <a:ext cx="356716" cy="3567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D009EF-F4BE-46B5-A4BD-A1EC56BFC071}">
      <dsp:nvSpPr>
        <dsp:cNvPr id="0" name=""/>
        <dsp:cNvSpPr/>
      </dsp:nvSpPr>
      <dsp:spPr>
        <a:xfrm>
          <a:off x="749104" y="3243347"/>
          <a:ext cx="5615119" cy="64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41" tIns="68641" rIns="68641" bIns="68641" numCol="1" spcCol="1270" anchor="ctr" anchorCtr="0">
          <a:noAutofit/>
        </a:bodyPr>
        <a:lstStyle/>
        <a:p>
          <a:pPr marL="0" lvl="0" indent="0" algn="l" defTabSz="711200">
            <a:lnSpc>
              <a:spcPct val="90000"/>
            </a:lnSpc>
            <a:spcBef>
              <a:spcPct val="0"/>
            </a:spcBef>
            <a:spcAft>
              <a:spcPct val="35000"/>
            </a:spcAft>
            <a:buNone/>
          </a:pPr>
          <a:r>
            <a:rPr lang="en-IN" sz="1600" kern="1200"/>
            <a:t>In-System-Programmable Flash: 128 KB or 256KB</a:t>
          </a:r>
          <a:endParaRPr lang="en-US" sz="1600" kern="1200"/>
        </a:p>
      </dsp:txBody>
      <dsp:txXfrm>
        <a:off x="749104" y="3243347"/>
        <a:ext cx="5615119" cy="648575"/>
      </dsp:txXfrm>
    </dsp:sp>
    <dsp:sp modelId="{DC57DB5A-C44F-4C78-96C3-81257AE41BD7}">
      <dsp:nvSpPr>
        <dsp:cNvPr id="0" name=""/>
        <dsp:cNvSpPr/>
      </dsp:nvSpPr>
      <dsp:spPr>
        <a:xfrm>
          <a:off x="0" y="4054066"/>
          <a:ext cx="6364224" cy="64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8738E-95CD-4E6A-995E-88088C68931B}">
      <dsp:nvSpPr>
        <dsp:cNvPr id="0" name=""/>
        <dsp:cNvSpPr/>
      </dsp:nvSpPr>
      <dsp:spPr>
        <a:xfrm>
          <a:off x="196194" y="4199995"/>
          <a:ext cx="356716" cy="3567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DEB6DD-12AB-4E14-A672-A9A9664D8379}">
      <dsp:nvSpPr>
        <dsp:cNvPr id="0" name=""/>
        <dsp:cNvSpPr/>
      </dsp:nvSpPr>
      <dsp:spPr>
        <a:xfrm>
          <a:off x="749104" y="4054066"/>
          <a:ext cx="5615119" cy="64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41" tIns="68641" rIns="68641" bIns="68641" numCol="1" spcCol="1270" anchor="ctr" anchorCtr="0">
          <a:noAutofit/>
        </a:bodyPr>
        <a:lstStyle/>
        <a:p>
          <a:pPr marL="0" lvl="0" indent="0" algn="l" defTabSz="711200">
            <a:lnSpc>
              <a:spcPct val="90000"/>
            </a:lnSpc>
            <a:spcBef>
              <a:spcPct val="0"/>
            </a:spcBef>
            <a:spcAft>
              <a:spcPct val="35000"/>
            </a:spcAft>
            <a:buNone/>
          </a:pPr>
          <a:r>
            <a:rPr lang="en-IN" sz="1600" kern="1200"/>
            <a:t>8-KB SRAM</a:t>
          </a:r>
          <a:endParaRPr lang="en-US" sz="1600" kern="1200"/>
        </a:p>
      </dsp:txBody>
      <dsp:txXfrm>
        <a:off x="749104" y="4054066"/>
        <a:ext cx="5615119" cy="648575"/>
      </dsp:txXfrm>
    </dsp:sp>
    <dsp:sp modelId="{C007D17C-8237-4B93-914D-8A801423C6E6}">
      <dsp:nvSpPr>
        <dsp:cNvPr id="0" name=""/>
        <dsp:cNvSpPr/>
      </dsp:nvSpPr>
      <dsp:spPr>
        <a:xfrm>
          <a:off x="0" y="4864785"/>
          <a:ext cx="6364224" cy="64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74830-B08A-4CEE-8E9F-3C53FE6F212E}">
      <dsp:nvSpPr>
        <dsp:cNvPr id="0" name=""/>
        <dsp:cNvSpPr/>
      </dsp:nvSpPr>
      <dsp:spPr>
        <a:xfrm>
          <a:off x="196194" y="5010715"/>
          <a:ext cx="356716" cy="35671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17926E-47B0-4413-8E9E-5D96FFA38DD4}">
      <dsp:nvSpPr>
        <dsp:cNvPr id="0" name=""/>
        <dsp:cNvSpPr/>
      </dsp:nvSpPr>
      <dsp:spPr>
        <a:xfrm>
          <a:off x="749104" y="4864785"/>
          <a:ext cx="5615119" cy="64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41" tIns="68641" rIns="68641" bIns="68641" numCol="1" spcCol="1270" anchor="ctr" anchorCtr="0">
          <a:noAutofit/>
        </a:bodyPr>
        <a:lstStyle/>
        <a:p>
          <a:pPr marL="0" lvl="0" indent="0" algn="l" defTabSz="711200">
            <a:lnSpc>
              <a:spcPct val="90000"/>
            </a:lnSpc>
            <a:spcBef>
              <a:spcPct val="0"/>
            </a:spcBef>
            <a:spcAft>
              <a:spcPct val="35000"/>
            </a:spcAft>
            <a:buNone/>
          </a:pPr>
          <a:r>
            <a:rPr lang="en-IN" sz="1600" kern="1200"/>
            <a:t>Portable size</a:t>
          </a:r>
          <a:endParaRPr lang="en-US" sz="1600" kern="1200"/>
        </a:p>
      </dsp:txBody>
      <dsp:txXfrm>
        <a:off x="749104" y="4864785"/>
        <a:ext cx="5615119" cy="6485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10/14/20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62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10/14/20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2447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10/14/20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512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10/14/20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7305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10/14/20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901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10/14/20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5419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10/14/20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331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10/14/20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485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10/14/20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7962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10/14/20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1132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10/14/20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1316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10/14/20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068860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s://5.imimg.com/data5/NU/WM/MY-2/lm2596-dc-dc-buck-converter-step-down-power-module-500x500.jpg" TargetMode="External"/><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https://aws.robu.in/wp-content/uploads/2018/01/editedIMG_7636-314x252.png"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https://imgaz3.staticbg.com/thumb/view/oaupload/banggood/images/5B/BA/37944985-ba53-4c50-74c4-de4062e1d738.jpg" TargetMode="External"/><Relationship Id="rId3" Type="http://schemas.openxmlformats.org/officeDocument/2006/relationships/diagramLayout" Target="../diagrams/layout5.xml"/><Relationship Id="rId7" Type="http://schemas.openxmlformats.org/officeDocument/2006/relationships/image" Target="../media/image40.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https://static4.arrow.com/-/media/arrow/images/products/0617/bb-black_img1.jpg" TargetMode="External"/><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https://5.imimg.com/data5/GR/TU/MY-66278010/node-mcu-wifi-development-board-500x500.jpg" TargetMode="External"/><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https://www.flyrobo.in/image/cache/catalog/jumper-wire/combo-of-3-type-jumper-cables-f-f-f-m-m-m-550x550.jpg" TargetMode="External"/><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https://5.imimg.com/data5/JB/MK/MY-31027671/arduino-uno-r3-microcontroller-board-500x500.jpg" TargetMode="External"/><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https://aws.robu.in/wp-content/uploads/2017/12/hm10.jpg" TargetMode="External"/><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8" Type="http://schemas.openxmlformats.org/officeDocument/2006/relationships/hyperlink" Target="https://www.ti.com/product/LM2596#product-details##features" TargetMode="External"/><Relationship Id="rId3" Type="http://schemas.openxmlformats.org/officeDocument/2006/relationships/hyperlink" Target="https://beagleboard.org/black" TargetMode="External"/><Relationship Id="rId7" Type="http://schemas.openxmlformats.org/officeDocument/2006/relationships/hyperlink" Target="https://batteryuniversity.com/learn/archive/is_lithium_ion_the_ideal_battery" TargetMode="External"/><Relationship Id="rId2" Type="http://schemas.openxmlformats.org/officeDocument/2006/relationships/hyperlink" Target="https://store.arduino.cc/usa/arduino-uno-rev3" TargetMode="External"/><Relationship Id="rId1" Type="http://schemas.openxmlformats.org/officeDocument/2006/relationships/slideLayout" Target="../slideLayouts/slideLayout2.xml"/><Relationship Id="rId6" Type="http://schemas.openxmlformats.org/officeDocument/2006/relationships/hyperlink" Target="https://components101.com/wireless/hm-10-bluetooth-module" TargetMode="External"/><Relationship Id="rId11" Type="http://schemas.openxmlformats.org/officeDocument/2006/relationships/hyperlink" Target="https://components101.com/16x2-lcd-pinout-datasheet" TargetMode="External"/><Relationship Id="rId5" Type="http://schemas.openxmlformats.org/officeDocument/2006/relationships/hyperlink" Target="https://www.espressif.com/en/products/socs/esp8266" TargetMode="External"/><Relationship Id="rId10" Type="http://schemas.openxmlformats.org/officeDocument/2006/relationships/hyperlink" Target="http://epcb2016.blogspot.com/2016/11/the-function-of-connecting-wires.html" TargetMode="External"/><Relationship Id="rId4" Type="http://schemas.openxmlformats.org/officeDocument/2006/relationships/hyperlink" Target="https://learn.adafruit.com/using-piezo-buzzers-with-circuitpython-arduino/hardware" TargetMode="External"/><Relationship Id="rId9" Type="http://schemas.openxmlformats.org/officeDocument/2006/relationships/hyperlink" Target="http://www.ia.omron.com/support/guide/41/introduction.html"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https://www.roboelements.com/wp-content/uploads/2018/04/Large-Size-Piezoelectric-Buzzer-Beeper-Alarm.jpg" TargetMode="External"/><Relationship Id="rId3" Type="http://schemas.openxmlformats.org/officeDocument/2006/relationships/diagramLayout" Target="../diagrams/layout1.xml"/><Relationship Id="rId7" Type="http://schemas.openxmlformats.org/officeDocument/2006/relationships/image" Target="../media/image7.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https://www.campingworld.com/dw/image/v2/BCJK_PRD/on/demandware.static/-/Sites-global-master-catalog/default/dwbb84c463/images/large/019420_1.jpg?sw=600&amp;sh=600&amp;sm=fit"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https://www.roboelements.com/wp-content/uploads/2019/05/1602-16x2-lcd-iici2ctwispi-serial-interface-module-display-blueyellow-diymore_980_1024x1024.jpg"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DA86A-20ED-7144-BEA0-6C69A890AB7B}"/>
              </a:ext>
            </a:extLst>
          </p:cNvPr>
          <p:cNvSpPr>
            <a:spLocks noGrp="1"/>
          </p:cNvSpPr>
          <p:nvPr>
            <p:ph type="ctrTitle"/>
          </p:nvPr>
        </p:nvSpPr>
        <p:spPr>
          <a:xfrm>
            <a:off x="838199" y="1093788"/>
            <a:ext cx="10506455" cy="2967208"/>
          </a:xfrm>
        </p:spPr>
        <p:txBody>
          <a:bodyPr>
            <a:normAutofit/>
          </a:bodyPr>
          <a:lstStyle/>
          <a:p>
            <a:r>
              <a:rPr lang="en-US"/>
              <a:t>Hardware Specifications</a:t>
            </a:r>
            <a:endParaRPr lang="en-US" dirty="0"/>
          </a:p>
        </p:txBody>
      </p:sp>
      <p:sp>
        <p:nvSpPr>
          <p:cNvPr id="3" name="Subtitle 2">
            <a:extLst>
              <a:ext uri="{FF2B5EF4-FFF2-40B4-BE49-F238E27FC236}">
                <a16:creationId xmlns:a16="http://schemas.microsoft.com/office/drawing/2014/main" id="{74E9D8A5-0FDE-7E44-996D-18B890D02DA4}"/>
              </a:ext>
            </a:extLst>
          </p:cNvPr>
          <p:cNvSpPr>
            <a:spLocks noGrp="1"/>
          </p:cNvSpPr>
          <p:nvPr>
            <p:ph type="subTitle" idx="1"/>
          </p:nvPr>
        </p:nvSpPr>
        <p:spPr>
          <a:xfrm>
            <a:off x="6096000" y="4619624"/>
            <a:ext cx="5251703" cy="1038225"/>
          </a:xfrm>
        </p:spPr>
        <p:txBody>
          <a:bodyPr>
            <a:normAutofit/>
          </a:bodyPr>
          <a:lstStyle/>
          <a:p>
            <a:pPr marL="457200" indent="-457200" algn="r">
              <a:lnSpc>
                <a:spcPct val="100000"/>
              </a:lnSpc>
              <a:buFontTx/>
              <a:buChar char="-"/>
            </a:pPr>
            <a:r>
              <a:rPr lang="en-US" sz="1500"/>
              <a:t>Group 4</a:t>
            </a:r>
          </a:p>
          <a:p>
            <a:pPr marL="457200" indent="-457200" algn="r">
              <a:lnSpc>
                <a:spcPct val="100000"/>
              </a:lnSpc>
              <a:buFontTx/>
              <a:buChar char="-"/>
            </a:pPr>
            <a:r>
              <a:rPr lang="en-US" sz="1500"/>
              <a:t>Varundeep Singh</a:t>
            </a:r>
          </a:p>
          <a:p>
            <a:pPr marL="457200" indent="-457200" algn="r">
              <a:lnSpc>
                <a:spcPct val="100000"/>
              </a:lnSpc>
              <a:buFontTx/>
              <a:buChar char="-"/>
            </a:pPr>
            <a:r>
              <a:rPr lang="en-US" sz="1500"/>
              <a:t>C0754247</a:t>
            </a:r>
          </a:p>
        </p:txBody>
      </p:sp>
      <p:sp>
        <p:nvSpPr>
          <p:cNvPr id="15"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7430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9859-47F8-C846-9633-7E294D8E5EB6}"/>
              </a:ext>
            </a:extLst>
          </p:cNvPr>
          <p:cNvSpPr>
            <a:spLocks noGrp="1"/>
          </p:cNvSpPr>
          <p:nvPr>
            <p:ph type="title"/>
          </p:nvPr>
        </p:nvSpPr>
        <p:spPr/>
        <p:txBody>
          <a:bodyPr/>
          <a:lstStyle/>
          <a:p>
            <a:r>
              <a:rPr lang="en-US" dirty="0"/>
              <a:t>DC Voltage Regulator -</a:t>
            </a:r>
          </a:p>
        </p:txBody>
      </p:sp>
      <p:sp>
        <p:nvSpPr>
          <p:cNvPr id="3" name="Content Placeholder 2">
            <a:extLst>
              <a:ext uri="{FF2B5EF4-FFF2-40B4-BE49-F238E27FC236}">
                <a16:creationId xmlns:a16="http://schemas.microsoft.com/office/drawing/2014/main" id="{747F5A70-97C8-A74C-A303-444289A44A55}"/>
              </a:ext>
            </a:extLst>
          </p:cNvPr>
          <p:cNvSpPr>
            <a:spLocks noGrp="1"/>
          </p:cNvSpPr>
          <p:nvPr>
            <p:ph idx="1"/>
          </p:nvPr>
        </p:nvSpPr>
        <p:spPr>
          <a:xfrm>
            <a:off x="1115568" y="2478024"/>
            <a:ext cx="6028181" cy="3694176"/>
          </a:xfrm>
        </p:spPr>
        <p:txBody>
          <a:bodyPr/>
          <a:lstStyle/>
          <a:p>
            <a:r>
              <a:rPr lang="en-US" dirty="0"/>
              <a:t>A DC voltage regulator is used to power the </a:t>
            </a:r>
            <a:r>
              <a:rPr lang="en-US" dirty="0" err="1"/>
              <a:t>Beaglebone</a:t>
            </a:r>
            <a:r>
              <a:rPr lang="en-US" dirty="0"/>
              <a:t> Black from the Li-ion battery.</a:t>
            </a:r>
          </a:p>
          <a:p>
            <a:r>
              <a:rPr lang="en-US" dirty="0"/>
              <a:t>We will be using an LM2596 DC voltage regulator in our project.</a:t>
            </a:r>
          </a:p>
        </p:txBody>
      </p:sp>
      <p:sp>
        <p:nvSpPr>
          <p:cNvPr id="4" name="Rectangle 2">
            <a:extLst>
              <a:ext uri="{FF2B5EF4-FFF2-40B4-BE49-F238E27FC236}">
                <a16:creationId xmlns:a16="http://schemas.microsoft.com/office/drawing/2014/main" id="{4FA4ECDF-38E9-5B46-B6E8-65C107BBAD3A}"/>
              </a:ext>
            </a:extLst>
          </p:cNvPr>
          <p:cNvSpPr>
            <a:spLocks noChangeArrowheads="1"/>
          </p:cNvSpPr>
          <p:nvPr/>
        </p:nvSpPr>
        <p:spPr bwMode="auto">
          <a:xfrm flipV="1">
            <a:off x="8694801" y="111124"/>
            <a:ext cx="89550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097" name="Picture 10" descr="LM2596 DC-DC Buck Converter Step-Down Power Module at Rs 70/piece | Modules  - Voltage Regulator, Voltmeter, Amp-meter - Bombay Electronics, Mumbai |  ID: 14515444991">
            <a:extLst>
              <a:ext uri="{FF2B5EF4-FFF2-40B4-BE49-F238E27FC236}">
                <a16:creationId xmlns:a16="http://schemas.microsoft.com/office/drawing/2014/main" id="{0FAD4F94-8A52-B74D-9AA6-4BC8F78A3E2C}"/>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143749" y="1797049"/>
            <a:ext cx="4664075" cy="466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08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95418E-008B-1F4A-AEEF-A19FAEA3FF0F}"/>
              </a:ext>
            </a:extLst>
          </p:cNvPr>
          <p:cNvSpPr>
            <a:spLocks noGrp="1"/>
          </p:cNvSpPr>
          <p:nvPr>
            <p:ph type="title"/>
          </p:nvPr>
        </p:nvSpPr>
        <p:spPr>
          <a:xfrm>
            <a:off x="621792" y="1161288"/>
            <a:ext cx="3602736" cy="4526280"/>
          </a:xfrm>
        </p:spPr>
        <p:txBody>
          <a:bodyPr>
            <a:normAutofit/>
          </a:bodyPr>
          <a:lstStyle/>
          <a:p>
            <a:r>
              <a:rPr lang="en-US" dirty="0"/>
              <a:t>Features -</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B3DA791-FEF5-4B21-BAAC-916975DB9B82}"/>
              </a:ext>
            </a:extLst>
          </p:cNvPr>
          <p:cNvGraphicFramePr>
            <a:graphicFrameLocks noGrp="1"/>
          </p:cNvGraphicFramePr>
          <p:nvPr>
            <p:ph idx="1"/>
            <p:extLst>
              <p:ext uri="{D42A27DB-BD31-4B8C-83A1-F6EECF244321}">
                <p14:modId xmlns:p14="http://schemas.microsoft.com/office/powerpoint/2010/main" val="220221971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683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6A38-C915-4446-9354-B6949E0A5E32}"/>
              </a:ext>
            </a:extLst>
          </p:cNvPr>
          <p:cNvSpPr>
            <a:spLocks noGrp="1"/>
          </p:cNvSpPr>
          <p:nvPr>
            <p:ph type="title"/>
          </p:nvPr>
        </p:nvSpPr>
        <p:spPr/>
        <p:txBody>
          <a:bodyPr/>
          <a:lstStyle/>
          <a:p>
            <a:r>
              <a:rPr lang="en-US" dirty="0"/>
              <a:t>Li-ion battery -</a:t>
            </a:r>
          </a:p>
        </p:txBody>
      </p:sp>
      <p:sp>
        <p:nvSpPr>
          <p:cNvPr id="3" name="Content Placeholder 2">
            <a:extLst>
              <a:ext uri="{FF2B5EF4-FFF2-40B4-BE49-F238E27FC236}">
                <a16:creationId xmlns:a16="http://schemas.microsoft.com/office/drawing/2014/main" id="{BC02444E-CE44-4444-AF44-74FDE9E179A4}"/>
              </a:ext>
            </a:extLst>
          </p:cNvPr>
          <p:cNvSpPr>
            <a:spLocks noGrp="1"/>
          </p:cNvSpPr>
          <p:nvPr>
            <p:ph idx="1"/>
          </p:nvPr>
        </p:nvSpPr>
        <p:spPr>
          <a:xfrm>
            <a:off x="1115568" y="2478024"/>
            <a:ext cx="6428232" cy="3694176"/>
          </a:xfrm>
        </p:spPr>
        <p:txBody>
          <a:bodyPr/>
          <a:lstStyle/>
          <a:p>
            <a:r>
              <a:rPr lang="en-US" dirty="0"/>
              <a:t>Li-ion battery is the best option to power a portable project.</a:t>
            </a:r>
          </a:p>
          <a:p>
            <a:r>
              <a:rPr lang="en-IN" dirty="0"/>
              <a:t>Today, lithium-ion is the fastest growing and most promising battery chemistry.</a:t>
            </a:r>
            <a:endParaRPr lang="en-US" dirty="0"/>
          </a:p>
        </p:txBody>
      </p:sp>
      <p:sp>
        <p:nvSpPr>
          <p:cNvPr id="4" name="Rectangle 2">
            <a:extLst>
              <a:ext uri="{FF2B5EF4-FFF2-40B4-BE49-F238E27FC236}">
                <a16:creationId xmlns:a16="http://schemas.microsoft.com/office/drawing/2014/main" id="{7016BBF9-0658-2142-8C62-A6093DCE79BF}"/>
              </a:ext>
            </a:extLst>
          </p:cNvPr>
          <p:cNvSpPr>
            <a:spLocks noChangeArrowheads="1"/>
          </p:cNvSpPr>
          <p:nvPr/>
        </p:nvSpPr>
        <p:spPr bwMode="auto">
          <a:xfrm>
            <a:off x="7729538" y="26431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1" descr="12 volt Battery: Buy Orange 12V 3s lipo Battery In India at low Price">
            <a:extLst>
              <a:ext uri="{FF2B5EF4-FFF2-40B4-BE49-F238E27FC236}">
                <a16:creationId xmlns:a16="http://schemas.microsoft.com/office/drawing/2014/main" id="{9F69102C-C5E6-3246-B680-0B0F1EB8D3D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729538" y="2643187"/>
            <a:ext cx="39878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74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D61E7-94D0-234B-BD7A-B0FFA9E9FFBB}"/>
              </a:ext>
            </a:extLst>
          </p:cNvPr>
          <p:cNvSpPr>
            <a:spLocks noGrp="1"/>
          </p:cNvSpPr>
          <p:nvPr>
            <p:ph type="title"/>
          </p:nvPr>
        </p:nvSpPr>
        <p:spPr>
          <a:xfrm>
            <a:off x="841248" y="426720"/>
            <a:ext cx="10506456" cy="1919141"/>
          </a:xfrm>
        </p:spPr>
        <p:txBody>
          <a:bodyPr anchor="b">
            <a:normAutofit/>
          </a:bodyPr>
          <a:lstStyle/>
          <a:p>
            <a:r>
              <a:rPr lang="en-US" sz="6000"/>
              <a:t>Features - </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DA9B802-C499-3E44-A430-A0F6F40CFBB1}"/>
              </a:ext>
            </a:extLst>
          </p:cNvPr>
          <p:cNvSpPr>
            <a:spLocks noGrp="1"/>
          </p:cNvSpPr>
          <p:nvPr>
            <p:ph idx="1"/>
          </p:nvPr>
        </p:nvSpPr>
        <p:spPr>
          <a:xfrm>
            <a:off x="841248" y="3337269"/>
            <a:ext cx="10509504" cy="2905686"/>
          </a:xfrm>
        </p:spPr>
        <p:txBody>
          <a:bodyPr>
            <a:normAutofit/>
          </a:bodyPr>
          <a:lstStyle/>
          <a:p>
            <a:r>
              <a:rPr lang="en-IN" sz="2000"/>
              <a:t>High energy density - potential for yet higher capacities.</a:t>
            </a:r>
          </a:p>
          <a:p>
            <a:r>
              <a:rPr lang="en-IN" sz="2000"/>
              <a:t>Does not need prolonged priming when new. One regular charge is all that's needed.</a:t>
            </a:r>
          </a:p>
          <a:p>
            <a:r>
              <a:rPr lang="en-IN" sz="2000"/>
              <a:t>Relatively low self-discharge - self-discharge is less than half that of nickel-based batteries.</a:t>
            </a:r>
          </a:p>
          <a:p>
            <a:r>
              <a:rPr lang="en-IN" sz="2000"/>
              <a:t>Low Maintenance - no periodic discharge is needed; there is no memory.</a:t>
            </a:r>
          </a:p>
          <a:p>
            <a:r>
              <a:rPr lang="en-IN" sz="2000"/>
              <a:t>Specialty cells can provide very high current to applications such as power tools.</a:t>
            </a:r>
          </a:p>
          <a:p>
            <a:endParaRPr lang="en-US" sz="2000"/>
          </a:p>
        </p:txBody>
      </p:sp>
    </p:spTree>
    <p:extLst>
      <p:ext uri="{BB962C8B-B14F-4D97-AF65-F5344CB8AC3E}">
        <p14:creationId xmlns:p14="http://schemas.microsoft.com/office/powerpoint/2010/main" val="161475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F5D9-C742-C14C-A6C7-F87625E60430}"/>
              </a:ext>
            </a:extLst>
          </p:cNvPr>
          <p:cNvSpPr>
            <a:spLocks noGrp="1"/>
          </p:cNvSpPr>
          <p:nvPr>
            <p:ph type="title"/>
          </p:nvPr>
        </p:nvSpPr>
        <p:spPr/>
        <p:txBody>
          <a:bodyPr/>
          <a:lstStyle/>
          <a:p>
            <a:r>
              <a:rPr lang="en-US" dirty="0"/>
              <a:t>Li-ion battery charger -</a:t>
            </a:r>
          </a:p>
        </p:txBody>
      </p:sp>
      <p:graphicFrame>
        <p:nvGraphicFramePr>
          <p:cNvPr id="6147" name="Content Placeholder 2">
            <a:extLst>
              <a:ext uri="{FF2B5EF4-FFF2-40B4-BE49-F238E27FC236}">
                <a16:creationId xmlns:a16="http://schemas.microsoft.com/office/drawing/2014/main" id="{109E3C24-104A-4ED6-B398-34771BECB69B}"/>
              </a:ext>
            </a:extLst>
          </p:cNvPr>
          <p:cNvGraphicFramePr>
            <a:graphicFrameLocks noGrp="1"/>
          </p:cNvGraphicFramePr>
          <p:nvPr>
            <p:ph idx="1"/>
          </p:nvPr>
        </p:nvGraphicFramePr>
        <p:xfrm>
          <a:off x="1115568" y="2478024"/>
          <a:ext cx="6073903"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a:extLst>
              <a:ext uri="{FF2B5EF4-FFF2-40B4-BE49-F238E27FC236}">
                <a16:creationId xmlns:a16="http://schemas.microsoft.com/office/drawing/2014/main" id="{47604341-9CAE-2D46-807D-A86618946A25}"/>
              </a:ext>
            </a:extLst>
          </p:cNvPr>
          <p:cNvSpPr>
            <a:spLocks noChangeArrowheads="1"/>
          </p:cNvSpPr>
          <p:nvPr/>
        </p:nvSpPr>
        <p:spPr bwMode="auto">
          <a:xfrm>
            <a:off x="7189471" y="17282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12" descr="New b3 20w balance charger 2s-3s lipo battery charger for rc helicopter  model Sale - Banggood.com">
            <a:extLst>
              <a:ext uri="{FF2B5EF4-FFF2-40B4-BE49-F238E27FC236}">
                <a16:creationId xmlns:a16="http://schemas.microsoft.com/office/drawing/2014/main" id="{1541AAC3-5870-8345-A220-5621E0A24CEA}"/>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7189471" y="1728216"/>
            <a:ext cx="4584700" cy="458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2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6" name="Rectangle 7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Freeform: Shape 7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0" name="Freeform: Shape 7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CB520-61EE-8D46-81C1-596B93270CA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Beaglebone Black -</a:t>
            </a:r>
          </a:p>
        </p:txBody>
      </p:sp>
      <p:sp>
        <p:nvSpPr>
          <p:cNvPr id="82" name="Rectangle 8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71" name="Picture 13" descr="BeagleBone Black by BeagleBoard.org | Embedded System Development Boards  and Kits | Arrow.com">
            <a:extLst>
              <a:ext uri="{FF2B5EF4-FFF2-40B4-BE49-F238E27FC236}">
                <a16:creationId xmlns:a16="http://schemas.microsoft.com/office/drawing/2014/main" id="{938F051B-4B55-0A4B-A0E6-C19FAEE0AE5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5414356" y="934038"/>
            <a:ext cx="6408836" cy="48386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64232DA-93F9-534C-A412-89CE86A38291}"/>
              </a:ext>
            </a:extLst>
          </p:cNvPr>
          <p:cNvSpPr>
            <a:spLocks noChangeArrowheads="1"/>
          </p:cNvSpPr>
          <p:nvPr/>
        </p:nvSpPr>
        <p:spPr bwMode="auto">
          <a:xfrm flipV="1">
            <a:off x="2774950" y="1292859"/>
            <a:ext cx="111400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8084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7641F6-A270-0743-8427-CD637256CFD3}"/>
              </a:ext>
            </a:extLst>
          </p:cNvPr>
          <p:cNvSpPr>
            <a:spLocks noGrp="1"/>
          </p:cNvSpPr>
          <p:nvPr>
            <p:ph type="title"/>
          </p:nvPr>
        </p:nvSpPr>
        <p:spPr>
          <a:xfrm>
            <a:off x="621792" y="1161288"/>
            <a:ext cx="3602736" cy="4526280"/>
          </a:xfrm>
        </p:spPr>
        <p:txBody>
          <a:bodyPr>
            <a:normAutofit/>
          </a:bodyPr>
          <a:lstStyle/>
          <a:p>
            <a:r>
              <a:rPr lang="en-US" dirty="0"/>
              <a:t>Features -</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565E016-97B8-4761-9BE5-F73D19205ED4}"/>
              </a:ext>
            </a:extLst>
          </p:cNvPr>
          <p:cNvGraphicFramePr>
            <a:graphicFrameLocks noGrp="1"/>
          </p:cNvGraphicFramePr>
          <p:nvPr>
            <p:ph idx="1"/>
            <p:extLst>
              <p:ext uri="{D42A27DB-BD31-4B8C-83A1-F6EECF244321}">
                <p14:modId xmlns:p14="http://schemas.microsoft.com/office/powerpoint/2010/main" val="96575962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455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1ECE7F-90AA-3D4D-9349-B11002BC4007}"/>
              </a:ext>
            </a:extLst>
          </p:cNvPr>
          <p:cNvSpPr>
            <a:spLocks noGrp="1"/>
          </p:cNvSpPr>
          <p:nvPr>
            <p:ph type="title"/>
          </p:nvPr>
        </p:nvSpPr>
        <p:spPr>
          <a:xfrm>
            <a:off x="621792" y="1161288"/>
            <a:ext cx="3602736" cy="4526280"/>
          </a:xfrm>
        </p:spPr>
        <p:txBody>
          <a:bodyPr>
            <a:normAutofit/>
          </a:bodyPr>
          <a:lstStyle/>
          <a:p>
            <a:r>
              <a:rPr lang="en-US" dirty="0"/>
              <a:t>Processor -</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40232E1-65AB-D34D-B244-BF6BCCF50E0E}"/>
              </a:ext>
            </a:extLst>
          </p:cNvPr>
          <p:cNvSpPr>
            <a:spLocks noGrp="1"/>
          </p:cNvSpPr>
          <p:nvPr>
            <p:ph idx="1"/>
          </p:nvPr>
        </p:nvSpPr>
        <p:spPr>
          <a:xfrm>
            <a:off x="5434149" y="932688"/>
            <a:ext cx="5916603" cy="4992624"/>
          </a:xfrm>
        </p:spPr>
        <p:txBody>
          <a:bodyPr anchor="ctr">
            <a:normAutofit/>
          </a:bodyPr>
          <a:lstStyle/>
          <a:p>
            <a:r>
              <a:rPr lang="en-IN" sz="2000" dirty="0"/>
              <a:t>AM335x 1GHz ARM Cortex-A8.</a:t>
            </a:r>
          </a:p>
          <a:p>
            <a:r>
              <a:rPr lang="en-IN" sz="2000" dirty="0"/>
              <a:t>512MB DDR3 RAM.</a:t>
            </a:r>
          </a:p>
          <a:p>
            <a:r>
              <a:rPr lang="en-IN" sz="2000" dirty="0"/>
              <a:t>4GB 8-bit eMMC on-board flash storage.</a:t>
            </a:r>
          </a:p>
          <a:p>
            <a:r>
              <a:rPr lang="en-IN" sz="2000" dirty="0"/>
              <a:t>3D graphics accelerator.</a:t>
            </a:r>
          </a:p>
          <a:p>
            <a:r>
              <a:rPr lang="en-IN" sz="2000" dirty="0"/>
              <a:t>NEON floating-point accelerator.</a:t>
            </a:r>
          </a:p>
          <a:p>
            <a:r>
              <a:rPr lang="en-IN" sz="2000" dirty="0"/>
              <a:t>2x PRU 32-bit microcontrollers.</a:t>
            </a:r>
          </a:p>
          <a:p>
            <a:endParaRPr lang="en-IN" sz="2000" dirty="0"/>
          </a:p>
        </p:txBody>
      </p:sp>
    </p:spTree>
    <p:extLst>
      <p:ext uri="{BB962C8B-B14F-4D97-AF65-F5344CB8AC3E}">
        <p14:creationId xmlns:p14="http://schemas.microsoft.com/office/powerpoint/2010/main" val="2588090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CE4715-B496-A441-8061-E4F93A15DF58}"/>
              </a:ext>
            </a:extLst>
          </p:cNvPr>
          <p:cNvSpPr>
            <a:spLocks noGrp="1"/>
          </p:cNvSpPr>
          <p:nvPr>
            <p:ph type="title"/>
          </p:nvPr>
        </p:nvSpPr>
        <p:spPr>
          <a:xfrm>
            <a:off x="621792" y="1161288"/>
            <a:ext cx="3602736" cy="4526280"/>
          </a:xfrm>
        </p:spPr>
        <p:txBody>
          <a:bodyPr>
            <a:normAutofit/>
          </a:bodyPr>
          <a:lstStyle/>
          <a:p>
            <a:r>
              <a:rPr lang="en-US" dirty="0"/>
              <a:t>Software Compatibility -</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B01881C-A81F-4DFB-82E3-6904D31F7672}"/>
              </a:ext>
            </a:extLst>
          </p:cNvPr>
          <p:cNvGraphicFramePr>
            <a:graphicFrameLocks noGrp="1"/>
          </p:cNvGraphicFramePr>
          <p:nvPr>
            <p:ph idx="1"/>
            <p:extLst>
              <p:ext uri="{D42A27DB-BD31-4B8C-83A1-F6EECF244321}">
                <p14:modId xmlns:p14="http://schemas.microsoft.com/office/powerpoint/2010/main" val="310186823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37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203B8A-90A7-114A-A59C-FA8C2FEE2696}"/>
              </a:ext>
            </a:extLst>
          </p:cNvPr>
          <p:cNvSpPr>
            <a:spLocks noGrp="1"/>
          </p:cNvSpPr>
          <p:nvPr>
            <p:ph type="title"/>
          </p:nvPr>
        </p:nvSpPr>
        <p:spPr>
          <a:xfrm>
            <a:off x="621792" y="1161288"/>
            <a:ext cx="3602736" cy="4526280"/>
          </a:xfrm>
        </p:spPr>
        <p:txBody>
          <a:bodyPr>
            <a:normAutofit/>
          </a:bodyPr>
          <a:lstStyle/>
          <a:p>
            <a:r>
              <a:rPr lang="en-US" dirty="0"/>
              <a:t>Connectivity -</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60BCBE9-B818-4825-B710-B4D916B3FDA0}"/>
              </a:ext>
            </a:extLst>
          </p:cNvPr>
          <p:cNvGraphicFramePr>
            <a:graphicFrameLocks noGrp="1"/>
          </p:cNvGraphicFramePr>
          <p:nvPr>
            <p:ph idx="1"/>
            <p:extLst>
              <p:ext uri="{D42A27DB-BD31-4B8C-83A1-F6EECF244321}">
                <p14:modId xmlns:p14="http://schemas.microsoft.com/office/powerpoint/2010/main" val="48908004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0569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6CC172-6859-2C40-B0F2-79C58E16C25C}"/>
              </a:ext>
            </a:extLst>
          </p:cNvPr>
          <p:cNvSpPr>
            <a:spLocks noGrp="1"/>
          </p:cNvSpPr>
          <p:nvPr>
            <p:ph type="title"/>
          </p:nvPr>
        </p:nvSpPr>
        <p:spPr>
          <a:xfrm>
            <a:off x="621792" y="1161288"/>
            <a:ext cx="3602736" cy="4526280"/>
          </a:xfrm>
        </p:spPr>
        <p:txBody>
          <a:bodyPr>
            <a:normAutofit/>
          </a:bodyPr>
          <a:lstStyle/>
          <a:p>
            <a:r>
              <a:rPr lang="en-US" dirty="0"/>
              <a:t>List of components -</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DF6B9C9-B777-A247-B4FF-C162379660EC}"/>
              </a:ext>
            </a:extLst>
          </p:cNvPr>
          <p:cNvSpPr>
            <a:spLocks noGrp="1"/>
          </p:cNvSpPr>
          <p:nvPr>
            <p:ph idx="1"/>
          </p:nvPr>
        </p:nvSpPr>
        <p:spPr>
          <a:xfrm>
            <a:off x="5434149" y="932688"/>
            <a:ext cx="5916603" cy="4992624"/>
          </a:xfrm>
        </p:spPr>
        <p:txBody>
          <a:bodyPr anchor="ctr">
            <a:normAutofit/>
          </a:bodyPr>
          <a:lstStyle/>
          <a:p>
            <a:pPr>
              <a:lnSpc>
                <a:spcPct val="100000"/>
              </a:lnSpc>
            </a:pPr>
            <a:r>
              <a:rPr lang="en-US" sz="1700"/>
              <a:t>Piezo Buzzer</a:t>
            </a:r>
          </a:p>
          <a:p>
            <a:pPr>
              <a:lnSpc>
                <a:spcPct val="100000"/>
              </a:lnSpc>
            </a:pPr>
            <a:r>
              <a:rPr lang="en-US" sz="1700"/>
              <a:t>Relay</a:t>
            </a:r>
          </a:p>
          <a:p>
            <a:pPr>
              <a:lnSpc>
                <a:spcPct val="100000"/>
              </a:lnSpc>
            </a:pPr>
            <a:r>
              <a:rPr lang="en-US" sz="1700"/>
              <a:t>Bulb</a:t>
            </a:r>
          </a:p>
          <a:p>
            <a:pPr>
              <a:lnSpc>
                <a:spcPct val="100000"/>
              </a:lnSpc>
            </a:pPr>
            <a:r>
              <a:rPr lang="en-US" sz="1700"/>
              <a:t>Proximity IR Sensor</a:t>
            </a:r>
          </a:p>
          <a:p>
            <a:pPr>
              <a:lnSpc>
                <a:spcPct val="100000"/>
              </a:lnSpc>
            </a:pPr>
            <a:r>
              <a:rPr lang="en-US" sz="1700"/>
              <a:t>16 x 2 LCD Display</a:t>
            </a:r>
          </a:p>
          <a:p>
            <a:pPr>
              <a:lnSpc>
                <a:spcPct val="100000"/>
              </a:lnSpc>
            </a:pPr>
            <a:r>
              <a:rPr lang="en-US" sz="1700"/>
              <a:t>DC Voltage Regulator</a:t>
            </a:r>
          </a:p>
          <a:p>
            <a:pPr>
              <a:lnSpc>
                <a:spcPct val="100000"/>
              </a:lnSpc>
            </a:pPr>
            <a:r>
              <a:rPr lang="en-US" sz="1700"/>
              <a:t>Li-ion battery</a:t>
            </a:r>
          </a:p>
          <a:p>
            <a:pPr>
              <a:lnSpc>
                <a:spcPct val="100000"/>
              </a:lnSpc>
            </a:pPr>
            <a:r>
              <a:rPr lang="en-US" sz="1700"/>
              <a:t>Battery Charger</a:t>
            </a:r>
          </a:p>
          <a:p>
            <a:pPr>
              <a:lnSpc>
                <a:spcPct val="100000"/>
              </a:lnSpc>
            </a:pPr>
            <a:r>
              <a:rPr lang="en-US" sz="1700"/>
              <a:t>Beaglebone Black</a:t>
            </a:r>
          </a:p>
          <a:p>
            <a:pPr>
              <a:lnSpc>
                <a:spcPct val="100000"/>
              </a:lnSpc>
            </a:pPr>
            <a:r>
              <a:rPr lang="en-US" sz="1700"/>
              <a:t>Wi-fi Module</a:t>
            </a:r>
          </a:p>
          <a:p>
            <a:pPr>
              <a:lnSpc>
                <a:spcPct val="100000"/>
              </a:lnSpc>
            </a:pPr>
            <a:r>
              <a:rPr lang="en-US" sz="1700"/>
              <a:t>Connecting Wires</a:t>
            </a:r>
          </a:p>
          <a:p>
            <a:pPr>
              <a:lnSpc>
                <a:spcPct val="100000"/>
              </a:lnSpc>
            </a:pPr>
            <a:r>
              <a:rPr lang="en-US" sz="1700"/>
              <a:t>Arduino Uno</a:t>
            </a:r>
          </a:p>
          <a:p>
            <a:pPr>
              <a:lnSpc>
                <a:spcPct val="100000"/>
              </a:lnSpc>
            </a:pPr>
            <a:r>
              <a:rPr lang="en-US" sz="1700"/>
              <a:t>Bluetooth Module</a:t>
            </a:r>
          </a:p>
          <a:p>
            <a:pPr>
              <a:lnSpc>
                <a:spcPct val="100000"/>
              </a:lnSpc>
            </a:pPr>
            <a:endParaRPr lang="en-US" sz="1700"/>
          </a:p>
        </p:txBody>
      </p:sp>
    </p:spTree>
    <p:extLst>
      <p:ext uri="{BB962C8B-B14F-4D97-AF65-F5344CB8AC3E}">
        <p14:creationId xmlns:p14="http://schemas.microsoft.com/office/powerpoint/2010/main" val="3703132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5" name="Rectangle 6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DF726-4EF2-A945-AA1F-CF09555A897C}"/>
              </a:ext>
            </a:extLst>
          </p:cNvPr>
          <p:cNvSpPr>
            <a:spLocks noGrp="1"/>
          </p:cNvSpPr>
          <p:nvPr>
            <p:ph type="title"/>
          </p:nvPr>
        </p:nvSpPr>
        <p:spPr>
          <a:xfrm>
            <a:off x="411480" y="991443"/>
            <a:ext cx="4443154" cy="1087819"/>
          </a:xfrm>
        </p:spPr>
        <p:txBody>
          <a:bodyPr anchor="b">
            <a:normAutofit/>
          </a:bodyPr>
          <a:lstStyle/>
          <a:p>
            <a:r>
              <a:rPr lang="en-US" sz="3400"/>
              <a:t>Wi-fi Module -</a:t>
            </a:r>
          </a:p>
        </p:txBody>
      </p:sp>
      <p:sp>
        <p:nvSpPr>
          <p:cNvPr id="8196" name="Rectangle 7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97" name="Rectangle 7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86B74A4-7B60-3640-A4E2-4AD034F16226}"/>
              </a:ext>
            </a:extLst>
          </p:cNvPr>
          <p:cNvSpPr>
            <a:spLocks noGrp="1"/>
          </p:cNvSpPr>
          <p:nvPr>
            <p:ph idx="1"/>
          </p:nvPr>
        </p:nvSpPr>
        <p:spPr>
          <a:xfrm>
            <a:off x="411480" y="2684095"/>
            <a:ext cx="4443154" cy="3492868"/>
          </a:xfrm>
        </p:spPr>
        <p:txBody>
          <a:bodyPr>
            <a:normAutofit/>
          </a:bodyPr>
          <a:lstStyle/>
          <a:p>
            <a:r>
              <a:rPr lang="en-US" sz="1700"/>
              <a:t>We are making an IoT based project.</a:t>
            </a:r>
          </a:p>
          <a:p>
            <a:r>
              <a:rPr lang="en-US" sz="1700"/>
              <a:t>So, it requires internet connectivity.</a:t>
            </a:r>
          </a:p>
          <a:p>
            <a:r>
              <a:rPr lang="en-US" sz="1700"/>
              <a:t>As Beaglebone Black does not have an inbuilt Wi-fi module, we are using and external module.</a:t>
            </a:r>
          </a:p>
          <a:p>
            <a:r>
              <a:rPr lang="en-US" sz="1700"/>
              <a:t>We are using ESP8266 in our project.</a:t>
            </a:r>
          </a:p>
        </p:txBody>
      </p:sp>
      <p:pic>
        <p:nvPicPr>
          <p:cNvPr id="8193" name="Picture 14" descr="NodeMCU ESP8266 Wifi Development Board (Lolin), 250 Gram, Rs 225 /piece |  ID: 19707482573">
            <a:extLst>
              <a:ext uri="{FF2B5EF4-FFF2-40B4-BE49-F238E27FC236}">
                <a16:creationId xmlns:a16="http://schemas.microsoft.com/office/drawing/2014/main" id="{C4A2045B-1B41-5741-9204-49EDC75CBE1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5385816" y="1026417"/>
            <a:ext cx="6440424" cy="47498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2C626420-105E-714A-AA80-F7FD12EA9384}"/>
              </a:ext>
            </a:extLst>
          </p:cNvPr>
          <p:cNvSpPr>
            <a:spLocks noChangeArrowheads="1"/>
          </p:cNvSpPr>
          <p:nvPr/>
        </p:nvSpPr>
        <p:spPr bwMode="auto">
          <a:xfrm flipV="1">
            <a:off x="6782435" y="1728215"/>
            <a:ext cx="107594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84759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1DC33D-2726-4440-9E70-B2A82F2044B3}"/>
              </a:ext>
            </a:extLst>
          </p:cNvPr>
          <p:cNvSpPr>
            <a:spLocks noGrp="1"/>
          </p:cNvSpPr>
          <p:nvPr>
            <p:ph type="title"/>
          </p:nvPr>
        </p:nvSpPr>
        <p:spPr>
          <a:xfrm>
            <a:off x="621792" y="1161288"/>
            <a:ext cx="3602736" cy="4526280"/>
          </a:xfrm>
        </p:spPr>
        <p:txBody>
          <a:bodyPr>
            <a:normAutofit/>
          </a:bodyPr>
          <a:lstStyle/>
          <a:p>
            <a:r>
              <a:rPr lang="en-US" dirty="0"/>
              <a:t>Features -</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72BB599-61BC-EA44-B470-91F5394949A6}"/>
              </a:ext>
            </a:extLst>
          </p:cNvPr>
          <p:cNvSpPr>
            <a:spLocks noGrp="1"/>
          </p:cNvSpPr>
          <p:nvPr>
            <p:ph idx="1"/>
          </p:nvPr>
        </p:nvSpPr>
        <p:spPr>
          <a:xfrm>
            <a:off x="5434149" y="932688"/>
            <a:ext cx="5916603" cy="4992624"/>
          </a:xfrm>
        </p:spPr>
        <p:txBody>
          <a:bodyPr anchor="ctr">
            <a:normAutofit/>
          </a:bodyPr>
          <a:lstStyle/>
          <a:p>
            <a:pPr>
              <a:lnSpc>
                <a:spcPct val="100000"/>
              </a:lnSpc>
            </a:pPr>
            <a:r>
              <a:rPr lang="en-US" sz="1300"/>
              <a:t>High Durability - </a:t>
            </a:r>
            <a:r>
              <a:rPr lang="en-IN" sz="1300"/>
              <a:t>ESP8266EX is capable of functioning consistently in industrial environments, due to its wide operating temperature range. With highly-integrated on-chip features and minimal external discrete component count, the chip offers reliability, compactness and robustness.</a:t>
            </a:r>
          </a:p>
          <a:p>
            <a:pPr>
              <a:lnSpc>
                <a:spcPct val="100000"/>
              </a:lnSpc>
            </a:pPr>
            <a:r>
              <a:rPr lang="en-IN" sz="1300"/>
              <a:t>Compactness - ESP8266EX is integrated with a 32-bit Tensilica processor, standard digital peripheral interfaces, antenna switches, RF balun, power amplifier, low noise receive amplifier, filters and power management modules. All of them are included in one small package, our ESP8266EX.</a:t>
            </a:r>
          </a:p>
          <a:p>
            <a:pPr>
              <a:lnSpc>
                <a:spcPct val="100000"/>
              </a:lnSpc>
            </a:pPr>
            <a:r>
              <a:rPr lang="en-IN" sz="1300"/>
              <a:t>Power-saving Architecture - Engineered for mobile devices, wearable electronics and IoT applications, ESP8266EX achieves low power consumption with a combination of several proprietary technologies. The power-saving architecture features three modes of operation: active mode, sleep mode and deep sleep mode. This allows battery-powered designs to run longer.</a:t>
            </a:r>
          </a:p>
          <a:p>
            <a:pPr>
              <a:lnSpc>
                <a:spcPct val="100000"/>
              </a:lnSpc>
            </a:pPr>
            <a:r>
              <a:rPr lang="en-IN" sz="1300"/>
              <a:t>32-bit Tensilica Processor - The ESP8266EX microcontroller integrates a Tensilica L106 32-bit RISC processor, which achieves extra-low power consumption and reaches a maximum clock speed of 160 MHz. The Real-Time Operating System (RTOS) and Wi-Fi stack allow about 80% of the processing power to be available for user application programming and development.</a:t>
            </a:r>
            <a:endParaRPr lang="en-US" sz="1300"/>
          </a:p>
        </p:txBody>
      </p:sp>
    </p:spTree>
    <p:extLst>
      <p:ext uri="{BB962C8B-B14F-4D97-AF65-F5344CB8AC3E}">
        <p14:creationId xmlns:p14="http://schemas.microsoft.com/office/powerpoint/2010/main" val="86743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FB1F8-2DBE-564A-9CC1-D7ADC72B283F}"/>
              </a:ext>
            </a:extLst>
          </p:cNvPr>
          <p:cNvSpPr>
            <a:spLocks noGrp="1"/>
          </p:cNvSpPr>
          <p:nvPr>
            <p:ph type="title"/>
          </p:nvPr>
        </p:nvSpPr>
        <p:spPr>
          <a:xfrm>
            <a:off x="612648" y="1078992"/>
            <a:ext cx="6268770" cy="1536192"/>
          </a:xfrm>
        </p:spPr>
        <p:txBody>
          <a:bodyPr anchor="b">
            <a:normAutofit/>
          </a:bodyPr>
          <a:lstStyle/>
          <a:p>
            <a:r>
              <a:rPr lang="en-US" sz="5200"/>
              <a:t>Connecting wires -</a:t>
            </a:r>
          </a:p>
        </p:txBody>
      </p:sp>
      <p:sp>
        <p:nvSpPr>
          <p:cNvPr id="72" name="Rectangle 7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3B65EA6-744A-044A-89D3-FDAD88454079}"/>
              </a:ext>
            </a:extLst>
          </p:cNvPr>
          <p:cNvSpPr>
            <a:spLocks noGrp="1"/>
          </p:cNvSpPr>
          <p:nvPr>
            <p:ph idx="1"/>
          </p:nvPr>
        </p:nvSpPr>
        <p:spPr>
          <a:xfrm>
            <a:off x="612648" y="3355848"/>
            <a:ext cx="6268770" cy="2825496"/>
          </a:xfrm>
        </p:spPr>
        <p:txBody>
          <a:bodyPr>
            <a:normAutofit/>
          </a:bodyPr>
          <a:lstStyle/>
          <a:p>
            <a:r>
              <a:rPr lang="en-US" sz="1800" dirty="0"/>
              <a:t>We are using these wires to connect the components to each other.</a:t>
            </a:r>
          </a:p>
          <a:p>
            <a:r>
              <a:rPr lang="en-US" sz="1800" dirty="0"/>
              <a:t>They </a:t>
            </a:r>
            <a:r>
              <a:rPr lang="en-IN" sz="1800" dirty="0"/>
              <a:t>provide a medium to an electrical current so that they can travel from one point on a circuit to another.</a:t>
            </a:r>
          </a:p>
          <a:p>
            <a:r>
              <a:rPr lang="en-IN" sz="1800" dirty="0"/>
              <a:t>These wires are made of copper or </a:t>
            </a:r>
            <a:r>
              <a:rPr lang="en-IN" sz="1800" dirty="0" err="1"/>
              <a:t>aluminum</a:t>
            </a:r>
            <a:r>
              <a:rPr lang="en-IN" sz="1800" dirty="0"/>
              <a:t>, because copper is cheap and electrically conductive.</a:t>
            </a:r>
            <a:endParaRPr lang="en-US" sz="1800" dirty="0"/>
          </a:p>
        </p:txBody>
      </p:sp>
      <p:pic>
        <p:nvPicPr>
          <p:cNvPr id="9217" name="Picture 15" descr="Combo of 3 type Jumper Cables | F-F | F-M | M-M -">
            <a:extLst>
              <a:ext uri="{FF2B5EF4-FFF2-40B4-BE49-F238E27FC236}">
                <a16:creationId xmlns:a16="http://schemas.microsoft.com/office/drawing/2014/main" id="{66451321-83A8-CD46-8B8A-D8DE94A48BD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7494066" y="1272395"/>
            <a:ext cx="4237686" cy="42376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4605AD7F-0B4E-A047-B679-6CFEE4556992}"/>
              </a:ext>
            </a:extLst>
          </p:cNvPr>
          <p:cNvSpPr>
            <a:spLocks noChangeArrowheads="1"/>
          </p:cNvSpPr>
          <p:nvPr/>
        </p:nvSpPr>
        <p:spPr bwMode="auto">
          <a:xfrm flipV="1">
            <a:off x="6452235" y="-65151"/>
            <a:ext cx="92156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436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D77BA-362E-3946-8A66-901B7E8E2653}"/>
              </a:ext>
            </a:extLst>
          </p:cNvPr>
          <p:cNvSpPr>
            <a:spLocks noGrp="1"/>
          </p:cNvSpPr>
          <p:nvPr>
            <p:ph type="title"/>
          </p:nvPr>
        </p:nvSpPr>
        <p:spPr>
          <a:xfrm>
            <a:off x="411480" y="991443"/>
            <a:ext cx="4443154" cy="1087819"/>
          </a:xfrm>
        </p:spPr>
        <p:txBody>
          <a:bodyPr anchor="b">
            <a:normAutofit/>
          </a:bodyPr>
          <a:lstStyle/>
          <a:p>
            <a:r>
              <a:rPr lang="en-US" sz="3400"/>
              <a:t>Arduino Uno -</a:t>
            </a:r>
          </a:p>
        </p:txBody>
      </p:sp>
      <p:sp>
        <p:nvSpPr>
          <p:cNvPr id="72" name="Rectangle 7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9F4E36-D7ED-2946-AFD3-C38434C3ABD2}"/>
              </a:ext>
            </a:extLst>
          </p:cNvPr>
          <p:cNvSpPr>
            <a:spLocks noGrp="1"/>
          </p:cNvSpPr>
          <p:nvPr>
            <p:ph idx="1"/>
          </p:nvPr>
        </p:nvSpPr>
        <p:spPr>
          <a:xfrm>
            <a:off x="411480" y="2684095"/>
            <a:ext cx="4443154" cy="3492868"/>
          </a:xfrm>
        </p:spPr>
        <p:txBody>
          <a:bodyPr>
            <a:normAutofit/>
          </a:bodyPr>
          <a:lstStyle/>
          <a:p>
            <a:r>
              <a:rPr lang="en-US" sz="1700"/>
              <a:t>Arduino Uno is the slave device in our system.</a:t>
            </a:r>
          </a:p>
          <a:p>
            <a:r>
              <a:rPr lang="en-US" sz="1700"/>
              <a:t>It is a microcontroller based on the ATmega328P.</a:t>
            </a:r>
          </a:p>
          <a:p>
            <a:endParaRPr lang="en-US" sz="1700"/>
          </a:p>
          <a:p>
            <a:endParaRPr lang="en-US" sz="1700"/>
          </a:p>
          <a:p>
            <a:pPr marL="0" indent="0">
              <a:buNone/>
            </a:pPr>
            <a:endParaRPr lang="en-US" sz="1700"/>
          </a:p>
        </p:txBody>
      </p:sp>
      <p:pic>
        <p:nvPicPr>
          <p:cNvPr id="10241" name="Picture 16" descr="Arduino Uno R3 Microcontroller Board, माइक्रोप्रोसेसर डेवलपमेंट बोर्ड -  Phoenix Technologies, Kolhapur | ID: 18159639973">
            <a:extLst>
              <a:ext uri="{FF2B5EF4-FFF2-40B4-BE49-F238E27FC236}">
                <a16:creationId xmlns:a16="http://schemas.microsoft.com/office/drawing/2014/main" id="{D40EF746-65DE-9E4B-B668-24B7DEA4E749}"/>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5385816" y="1179377"/>
            <a:ext cx="6440424" cy="44438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F716E6C1-329E-0C4B-A391-44E20B78B100}"/>
              </a:ext>
            </a:extLst>
          </p:cNvPr>
          <p:cNvSpPr>
            <a:spLocks noChangeArrowheads="1"/>
          </p:cNvSpPr>
          <p:nvPr/>
        </p:nvSpPr>
        <p:spPr bwMode="auto">
          <a:xfrm flipV="1">
            <a:off x="6792276" y="1927859"/>
            <a:ext cx="109575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7038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C21D1E-F622-1045-8F0D-97186396C5BE}"/>
              </a:ext>
            </a:extLst>
          </p:cNvPr>
          <p:cNvSpPr>
            <a:spLocks noGrp="1"/>
          </p:cNvSpPr>
          <p:nvPr>
            <p:ph type="title"/>
          </p:nvPr>
        </p:nvSpPr>
        <p:spPr>
          <a:xfrm>
            <a:off x="621792" y="1161288"/>
            <a:ext cx="3602736" cy="4526280"/>
          </a:xfrm>
        </p:spPr>
        <p:txBody>
          <a:bodyPr>
            <a:normAutofit/>
          </a:bodyPr>
          <a:lstStyle/>
          <a:p>
            <a:r>
              <a:rPr lang="en-US" dirty="0"/>
              <a:t>Features - </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5574815-A8EC-2043-98ED-C4FBE31E0B41}"/>
              </a:ext>
            </a:extLst>
          </p:cNvPr>
          <p:cNvSpPr>
            <a:spLocks noGrp="1"/>
          </p:cNvSpPr>
          <p:nvPr>
            <p:ph idx="1"/>
          </p:nvPr>
        </p:nvSpPr>
        <p:spPr>
          <a:xfrm>
            <a:off x="5434149" y="932688"/>
            <a:ext cx="5916603" cy="4992624"/>
          </a:xfrm>
        </p:spPr>
        <p:txBody>
          <a:bodyPr anchor="ctr">
            <a:normAutofit/>
          </a:bodyPr>
          <a:lstStyle/>
          <a:p>
            <a:r>
              <a:rPr lang="en-US" sz="2000"/>
              <a:t>Operating voltage: 5V</a:t>
            </a:r>
          </a:p>
          <a:p>
            <a:r>
              <a:rPr lang="en-US" sz="2000"/>
              <a:t>Digital I/O pins: 14</a:t>
            </a:r>
          </a:p>
          <a:p>
            <a:r>
              <a:rPr lang="en-US" sz="2000"/>
              <a:t>Flash memory: 32 kB of which 0.5 kB used by bootloader</a:t>
            </a:r>
          </a:p>
          <a:p>
            <a:r>
              <a:rPr lang="en-US" sz="2000"/>
              <a:t>SRAM: 2 kB</a:t>
            </a:r>
          </a:p>
          <a:p>
            <a:r>
              <a:rPr lang="en-US" sz="2000"/>
              <a:t>EEPROM: 1 kB</a:t>
            </a:r>
          </a:p>
          <a:p>
            <a:r>
              <a:rPr lang="en-US" sz="2000"/>
              <a:t>Clock speed: 16 MHz</a:t>
            </a:r>
          </a:p>
          <a:p>
            <a:r>
              <a:rPr lang="en-US" sz="2000"/>
              <a:t>DC per I/O pin: 20mA</a:t>
            </a:r>
          </a:p>
        </p:txBody>
      </p:sp>
    </p:spTree>
    <p:extLst>
      <p:ext uri="{BB962C8B-B14F-4D97-AF65-F5344CB8AC3E}">
        <p14:creationId xmlns:p14="http://schemas.microsoft.com/office/powerpoint/2010/main" val="109276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B78D3-80F6-5A49-A4CF-62CF8A719FF5}"/>
              </a:ext>
            </a:extLst>
          </p:cNvPr>
          <p:cNvSpPr>
            <a:spLocks noGrp="1"/>
          </p:cNvSpPr>
          <p:nvPr>
            <p:ph type="title"/>
          </p:nvPr>
        </p:nvSpPr>
        <p:spPr>
          <a:xfrm>
            <a:off x="838199" y="564211"/>
            <a:ext cx="4571999" cy="1165002"/>
          </a:xfrm>
        </p:spPr>
        <p:txBody>
          <a:bodyPr anchor="b">
            <a:normAutofit/>
          </a:bodyPr>
          <a:lstStyle/>
          <a:p>
            <a:r>
              <a:rPr lang="en-US" sz="3600"/>
              <a:t>Bluetooth Module -</a:t>
            </a:r>
          </a:p>
        </p:txBody>
      </p:sp>
      <p:sp>
        <p:nvSpPr>
          <p:cNvPr id="3" name="Content Placeholder 2">
            <a:extLst>
              <a:ext uri="{FF2B5EF4-FFF2-40B4-BE49-F238E27FC236}">
                <a16:creationId xmlns:a16="http://schemas.microsoft.com/office/drawing/2014/main" id="{64724B4D-67C2-BB4B-B29B-45359CCE0996}"/>
              </a:ext>
            </a:extLst>
          </p:cNvPr>
          <p:cNvSpPr>
            <a:spLocks noGrp="1"/>
          </p:cNvSpPr>
          <p:nvPr>
            <p:ph idx="1"/>
          </p:nvPr>
        </p:nvSpPr>
        <p:spPr>
          <a:xfrm>
            <a:off x="838199" y="2055327"/>
            <a:ext cx="4571999" cy="3776975"/>
          </a:xfrm>
        </p:spPr>
        <p:txBody>
          <a:bodyPr>
            <a:normAutofit/>
          </a:bodyPr>
          <a:lstStyle/>
          <a:p>
            <a:r>
              <a:rPr lang="en-US" sz="1800" dirty="0"/>
              <a:t>We are using a Bluetooth module to establish a connection between the </a:t>
            </a:r>
            <a:r>
              <a:rPr lang="en-US" sz="1800" dirty="0" err="1"/>
              <a:t>Beglebone</a:t>
            </a:r>
            <a:r>
              <a:rPr lang="en-US" sz="1800" dirty="0"/>
              <a:t> Black and the Arduino Uno.</a:t>
            </a:r>
          </a:p>
          <a:p>
            <a:r>
              <a:rPr lang="en-US" sz="1800" dirty="0"/>
              <a:t>We are using HM-10 module for this purpose.</a:t>
            </a:r>
          </a:p>
          <a:p>
            <a:endParaRPr lang="en-US" sz="1800" dirty="0"/>
          </a:p>
        </p:txBody>
      </p:sp>
      <p:pic>
        <p:nvPicPr>
          <p:cNvPr id="11265" name="Picture 17" descr="Buy HM 10 BLE Bluetooth 4.0 CC2541 Wireless Module Online | Robu.in">
            <a:extLst>
              <a:ext uri="{FF2B5EF4-FFF2-40B4-BE49-F238E27FC236}">
                <a16:creationId xmlns:a16="http://schemas.microsoft.com/office/drawing/2014/main" id="{5AE5E0A1-29C6-164F-8E7C-B7195AF24235}"/>
              </a:ext>
            </a:extLst>
          </p:cNvPr>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l="2410" r="26" b="-4"/>
          <a:stretch>
            <a:fillRect/>
          </a:stretch>
        </p:blipFill>
        <p:spPr bwMode="auto">
          <a:xfrm>
            <a:off x="6190488" y="566928"/>
            <a:ext cx="5157216" cy="5286197"/>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2">
            <a:extLst>
              <a:ext uri="{FF2B5EF4-FFF2-40B4-BE49-F238E27FC236}">
                <a16:creationId xmlns:a16="http://schemas.microsoft.com/office/drawing/2014/main" id="{C6727156-EEF4-474C-A7B7-F89AE6F1EBAD}"/>
              </a:ext>
            </a:extLst>
          </p:cNvPr>
          <p:cNvSpPr>
            <a:spLocks noChangeArrowheads="1"/>
          </p:cNvSpPr>
          <p:nvPr/>
        </p:nvSpPr>
        <p:spPr bwMode="auto">
          <a:xfrm>
            <a:off x="6720840" y="107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17542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6FAB45-DDDB-2141-BB77-40D449460679}"/>
              </a:ext>
            </a:extLst>
          </p:cNvPr>
          <p:cNvSpPr>
            <a:spLocks noGrp="1"/>
          </p:cNvSpPr>
          <p:nvPr>
            <p:ph type="title"/>
          </p:nvPr>
        </p:nvSpPr>
        <p:spPr>
          <a:xfrm>
            <a:off x="621792" y="1161288"/>
            <a:ext cx="3602736" cy="4526280"/>
          </a:xfrm>
        </p:spPr>
        <p:txBody>
          <a:bodyPr>
            <a:normAutofit/>
          </a:bodyPr>
          <a:lstStyle/>
          <a:p>
            <a:r>
              <a:rPr lang="en-US" dirty="0"/>
              <a:t>Features -</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2337B4B-7899-45B0-9F41-298E9C461DAC}"/>
              </a:ext>
            </a:extLst>
          </p:cNvPr>
          <p:cNvGraphicFramePr>
            <a:graphicFrameLocks noGrp="1"/>
          </p:cNvGraphicFramePr>
          <p:nvPr>
            <p:ph idx="1"/>
            <p:extLst>
              <p:ext uri="{D42A27DB-BD31-4B8C-83A1-F6EECF244321}">
                <p14:modId xmlns:p14="http://schemas.microsoft.com/office/powerpoint/2010/main" val="258830034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9749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3906-A06C-494F-A2B8-BCD9252307B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EEEBCF55-E57C-6D46-98C0-6F28942313A0}"/>
              </a:ext>
            </a:extLst>
          </p:cNvPr>
          <p:cNvSpPr>
            <a:spLocks noGrp="1"/>
          </p:cNvSpPr>
          <p:nvPr>
            <p:ph idx="1"/>
          </p:nvPr>
        </p:nvSpPr>
        <p:spPr/>
        <p:txBody>
          <a:bodyPr>
            <a:normAutofit fontScale="55000" lnSpcReduction="20000"/>
          </a:bodyPr>
          <a:lstStyle/>
          <a:p>
            <a:r>
              <a:rPr lang="en-US" dirty="0"/>
              <a:t>Arduino Uno Rev3. (</a:t>
            </a:r>
            <a:r>
              <a:rPr lang="en-US" dirty="0" err="1"/>
              <a:t>n.d</a:t>
            </a:r>
            <a:r>
              <a:rPr lang="en-US" dirty="0"/>
              <a:t>). Retrieved from </a:t>
            </a:r>
            <a:r>
              <a:rPr lang="en-US" dirty="0">
                <a:hlinkClick r:id="rId2"/>
              </a:rPr>
              <a:t>https://store.arduino.cc/usa/arduino-uno-rev3</a:t>
            </a:r>
            <a:endParaRPr lang="en-US" dirty="0"/>
          </a:p>
          <a:p>
            <a:r>
              <a:rPr lang="en-US" dirty="0" err="1"/>
              <a:t>Beaglebone</a:t>
            </a:r>
            <a:r>
              <a:rPr lang="en-US" dirty="0"/>
              <a:t> Black. (</a:t>
            </a:r>
            <a:r>
              <a:rPr lang="en-US" dirty="0" err="1"/>
              <a:t>n.d</a:t>
            </a:r>
            <a:r>
              <a:rPr lang="en-US" dirty="0"/>
              <a:t>). Retrieved from </a:t>
            </a:r>
            <a:r>
              <a:rPr lang="en-US" dirty="0">
                <a:hlinkClick r:id="rId3"/>
              </a:rPr>
              <a:t>https://beagleboard.org/black</a:t>
            </a:r>
            <a:endParaRPr lang="en-US" dirty="0"/>
          </a:p>
          <a:p>
            <a:r>
              <a:rPr lang="en-US" dirty="0" err="1"/>
              <a:t>DiCola</a:t>
            </a:r>
            <a:r>
              <a:rPr lang="en-US" dirty="0"/>
              <a:t>, T. (2020, October 12). Using Piezo Buzzers with </a:t>
            </a:r>
            <a:r>
              <a:rPr lang="en-US" dirty="0" err="1"/>
              <a:t>CircuitPython</a:t>
            </a:r>
            <a:r>
              <a:rPr lang="en-US" dirty="0"/>
              <a:t> and Arduino. Retrieved from </a:t>
            </a:r>
            <a:r>
              <a:rPr lang="en-US" dirty="0">
                <a:hlinkClick r:id="rId4"/>
              </a:rPr>
              <a:t>https://learn.adafruit.com/using-piezo-buzzers-with-circuitpython-arduino/hardware</a:t>
            </a:r>
            <a:endParaRPr lang="en-US" dirty="0"/>
          </a:p>
          <a:p>
            <a:r>
              <a:rPr lang="en-US" dirty="0"/>
              <a:t>ESP8266. (</a:t>
            </a:r>
            <a:r>
              <a:rPr lang="en-US" dirty="0" err="1"/>
              <a:t>n.d</a:t>
            </a:r>
            <a:r>
              <a:rPr lang="en-US" dirty="0"/>
              <a:t>). Retrieved from </a:t>
            </a:r>
            <a:r>
              <a:rPr lang="en-US" dirty="0">
                <a:hlinkClick r:id="rId5"/>
              </a:rPr>
              <a:t>https://www.espressif.com/en/products/socs/esp8266</a:t>
            </a:r>
            <a:endParaRPr lang="en-US" dirty="0"/>
          </a:p>
          <a:p>
            <a:r>
              <a:rPr lang="en-US" dirty="0"/>
              <a:t>HM-10 Bluetooth Module. (2018, September 25). Retrieved from </a:t>
            </a:r>
            <a:r>
              <a:rPr lang="en-US" dirty="0">
                <a:hlinkClick r:id="rId6"/>
              </a:rPr>
              <a:t>https://components101.com/wireless/hm-10-bluetooth-module</a:t>
            </a:r>
            <a:endParaRPr lang="en-US" dirty="0"/>
          </a:p>
          <a:p>
            <a:r>
              <a:rPr lang="en-US" dirty="0"/>
              <a:t>Is Lithium-ion the ideal battery? (</a:t>
            </a:r>
            <a:r>
              <a:rPr lang="en-US" dirty="0" err="1"/>
              <a:t>n.d</a:t>
            </a:r>
            <a:r>
              <a:rPr lang="en-US" dirty="0"/>
              <a:t>). Retrieved from </a:t>
            </a:r>
            <a:r>
              <a:rPr lang="en-US" dirty="0">
                <a:hlinkClick r:id="rId7"/>
              </a:rPr>
              <a:t>https://batteryuniversity.com/learn/archive/is_lithium_ion_the_ideal_battery</a:t>
            </a:r>
            <a:endParaRPr lang="en-US" dirty="0"/>
          </a:p>
          <a:p>
            <a:r>
              <a:rPr lang="en-US" dirty="0"/>
              <a:t>LM2596. (</a:t>
            </a:r>
            <a:r>
              <a:rPr lang="en-US" dirty="0" err="1"/>
              <a:t>n.d</a:t>
            </a:r>
            <a:r>
              <a:rPr lang="en-US" dirty="0"/>
              <a:t>). Retrieved from </a:t>
            </a:r>
            <a:r>
              <a:rPr lang="en-US" dirty="0">
                <a:hlinkClick r:id="rId8"/>
              </a:rPr>
              <a:t>https://www.ti.com/product/LM2596#product-details##features</a:t>
            </a:r>
            <a:endParaRPr lang="en-US" dirty="0"/>
          </a:p>
          <a:p>
            <a:r>
              <a:rPr lang="en-US" dirty="0"/>
              <a:t>Proximity Sensors. (</a:t>
            </a:r>
            <a:r>
              <a:rPr lang="en-US" dirty="0" err="1"/>
              <a:t>n.d</a:t>
            </a:r>
            <a:r>
              <a:rPr lang="en-US" dirty="0"/>
              <a:t>). Retrieved from </a:t>
            </a:r>
            <a:r>
              <a:rPr lang="en-US" dirty="0">
                <a:hlinkClick r:id="rId9"/>
              </a:rPr>
              <a:t>http://www.ia.omron.com/support/guide/41/introduction.html</a:t>
            </a:r>
            <a:endParaRPr lang="en-US" dirty="0"/>
          </a:p>
          <a:p>
            <a:r>
              <a:rPr lang="en-US" dirty="0"/>
              <a:t>The function of Connecting Wires. (2016, November 17). Retrieved from </a:t>
            </a:r>
            <a:r>
              <a:rPr lang="en-US" dirty="0">
                <a:hlinkClick r:id="rId10"/>
              </a:rPr>
              <a:t>http://epcb2016.blogspot.com/2016/11/the-function-of-connecting-wires.html</a:t>
            </a:r>
            <a:endParaRPr lang="en-US" dirty="0"/>
          </a:p>
          <a:p>
            <a:r>
              <a:rPr lang="en-US" dirty="0"/>
              <a:t>16 x 2 LCD Module. (2017, August 30). Retrieved from </a:t>
            </a:r>
            <a:r>
              <a:rPr lang="en-US" dirty="0">
                <a:hlinkClick r:id="rId11"/>
              </a:rPr>
              <a:t>https://components101.com/16x2-lcd-pinout-datasheet</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0184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510D-F3C5-5D4C-ADC9-7C48F1BC808C}"/>
              </a:ext>
            </a:extLst>
          </p:cNvPr>
          <p:cNvSpPr>
            <a:spLocks noGrp="1"/>
          </p:cNvSpPr>
          <p:nvPr>
            <p:ph type="title"/>
          </p:nvPr>
        </p:nvSpPr>
        <p:spPr/>
        <p:txBody>
          <a:bodyPr/>
          <a:lstStyle/>
          <a:p>
            <a:r>
              <a:rPr lang="en-US" dirty="0"/>
              <a:t>Piezo Buzzer -</a:t>
            </a:r>
          </a:p>
        </p:txBody>
      </p:sp>
      <p:graphicFrame>
        <p:nvGraphicFramePr>
          <p:cNvPr id="1027" name="Content Placeholder 2">
            <a:extLst>
              <a:ext uri="{FF2B5EF4-FFF2-40B4-BE49-F238E27FC236}">
                <a16:creationId xmlns:a16="http://schemas.microsoft.com/office/drawing/2014/main" id="{0A59DC3B-4428-484C-ACDB-014627F0BB57}"/>
              </a:ext>
            </a:extLst>
          </p:cNvPr>
          <p:cNvGraphicFramePr>
            <a:graphicFrameLocks noGrp="1"/>
          </p:cNvGraphicFramePr>
          <p:nvPr>
            <p:ph idx="1"/>
            <p:extLst>
              <p:ext uri="{D42A27DB-BD31-4B8C-83A1-F6EECF244321}">
                <p14:modId xmlns:p14="http://schemas.microsoft.com/office/powerpoint/2010/main" val="1366895942"/>
              </p:ext>
            </p:extLst>
          </p:nvPr>
        </p:nvGraphicFramePr>
        <p:xfrm>
          <a:off x="1115568" y="2478024"/>
          <a:ext cx="6842570"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a:extLst>
              <a:ext uri="{FF2B5EF4-FFF2-40B4-BE49-F238E27FC236}">
                <a16:creationId xmlns:a16="http://schemas.microsoft.com/office/drawing/2014/main" id="{4F68B85A-A56E-754C-9EE2-9AE60435BC9A}"/>
              </a:ext>
            </a:extLst>
          </p:cNvPr>
          <p:cNvSpPr>
            <a:spLocks noChangeArrowheads="1"/>
          </p:cNvSpPr>
          <p:nvPr/>
        </p:nvSpPr>
        <p:spPr bwMode="auto">
          <a:xfrm>
            <a:off x="7843838" y="2478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4" descr="Large Size Piezoelectric Buzzer Beeper Alarm">
            <a:extLst>
              <a:ext uri="{FF2B5EF4-FFF2-40B4-BE49-F238E27FC236}">
                <a16:creationId xmlns:a16="http://schemas.microsoft.com/office/drawing/2014/main" id="{9C119FC2-FCF7-784C-9FDE-0BA96F4CCF4B}"/>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7843838" y="2478024"/>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42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0008E-C264-1A4A-996F-A186559427C3}"/>
              </a:ext>
            </a:extLst>
          </p:cNvPr>
          <p:cNvSpPr>
            <a:spLocks noGrp="1"/>
          </p:cNvSpPr>
          <p:nvPr>
            <p:ph type="title"/>
          </p:nvPr>
        </p:nvSpPr>
        <p:spPr>
          <a:xfrm>
            <a:off x="411480" y="991443"/>
            <a:ext cx="4443154" cy="1087819"/>
          </a:xfrm>
        </p:spPr>
        <p:txBody>
          <a:bodyPr anchor="b">
            <a:normAutofit/>
          </a:bodyPr>
          <a:lstStyle/>
          <a:p>
            <a:r>
              <a:rPr lang="en-US" sz="3400"/>
              <a:t>Relay -</a:t>
            </a:r>
          </a:p>
        </p:txBody>
      </p:sp>
      <p:sp>
        <p:nvSpPr>
          <p:cNvPr id="15" name="Rectangle 14">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67C3332F-46BC-9149-8C89-C65FE7126A66}"/>
              </a:ext>
            </a:extLst>
          </p:cNvPr>
          <p:cNvSpPr>
            <a:spLocks noGrp="1"/>
          </p:cNvSpPr>
          <p:nvPr>
            <p:ph idx="1"/>
          </p:nvPr>
        </p:nvSpPr>
        <p:spPr>
          <a:xfrm>
            <a:off x="411480" y="2684095"/>
            <a:ext cx="4443154" cy="3492868"/>
          </a:xfrm>
        </p:spPr>
        <p:txBody>
          <a:bodyPr>
            <a:normAutofit/>
          </a:bodyPr>
          <a:lstStyle/>
          <a:p>
            <a:r>
              <a:rPr lang="en-US" sz="1700"/>
              <a:t>A relay is used to connect the bulb to our Beaglebone Black and Li-ion battery.</a:t>
            </a:r>
          </a:p>
          <a:p>
            <a:r>
              <a:rPr lang="en-US" sz="1700"/>
              <a:t>This relay will act as a switch to control the bulb.</a:t>
            </a:r>
          </a:p>
          <a:p>
            <a:endParaRPr lang="en-US" sz="1700"/>
          </a:p>
        </p:txBody>
      </p:sp>
      <p:pic>
        <p:nvPicPr>
          <p:cNvPr id="8" name="Picture 7" descr="/var/folders/hc/ftm75lgd19l2jw74w31dd8s40000gn/T/com.microsoft.Word/Content.MSO/8CB197FC.tmp">
            <a:extLst>
              <a:ext uri="{FF2B5EF4-FFF2-40B4-BE49-F238E27FC236}">
                <a16:creationId xmlns:a16="http://schemas.microsoft.com/office/drawing/2014/main" id="{409D83D4-A626-C244-8026-2FE16264B2D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830388" y="625683"/>
            <a:ext cx="5551280" cy="5551280"/>
          </a:xfrm>
          <a:prstGeom prst="rect">
            <a:avLst/>
          </a:prstGeom>
          <a:noFill/>
        </p:spPr>
      </p:pic>
    </p:spTree>
    <p:extLst>
      <p:ext uri="{BB962C8B-B14F-4D97-AF65-F5344CB8AC3E}">
        <p14:creationId xmlns:p14="http://schemas.microsoft.com/office/powerpoint/2010/main" val="1313590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E0ABE-EB7F-464E-AE75-B570FD1E0893}"/>
              </a:ext>
            </a:extLst>
          </p:cNvPr>
          <p:cNvSpPr>
            <a:spLocks noGrp="1"/>
          </p:cNvSpPr>
          <p:nvPr>
            <p:ph type="title"/>
          </p:nvPr>
        </p:nvSpPr>
        <p:spPr/>
        <p:txBody>
          <a:bodyPr/>
          <a:lstStyle/>
          <a:p>
            <a:r>
              <a:rPr lang="en-US" dirty="0"/>
              <a:t>Bulb -</a:t>
            </a:r>
          </a:p>
        </p:txBody>
      </p:sp>
      <p:sp>
        <p:nvSpPr>
          <p:cNvPr id="4" name="Rectangle 2">
            <a:extLst>
              <a:ext uri="{FF2B5EF4-FFF2-40B4-BE49-F238E27FC236}">
                <a16:creationId xmlns:a16="http://schemas.microsoft.com/office/drawing/2014/main" id="{7BEF32C9-BDC7-E546-9991-12113BC9DA84}"/>
              </a:ext>
            </a:extLst>
          </p:cNvPr>
          <p:cNvSpPr>
            <a:spLocks noChangeArrowheads="1"/>
          </p:cNvSpPr>
          <p:nvPr/>
        </p:nvSpPr>
        <p:spPr bwMode="auto">
          <a:xfrm>
            <a:off x="3823335" y="518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6" descr="Automotive Type 12V Bulb, # 1076 single contact | Camping World">
            <a:extLst>
              <a:ext uri="{FF2B5EF4-FFF2-40B4-BE49-F238E27FC236}">
                <a16:creationId xmlns:a16="http://schemas.microsoft.com/office/drawing/2014/main" id="{2977BBB1-08E1-8247-923C-05668E9F425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719979" y="2007870"/>
            <a:ext cx="4968466" cy="43319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46B480-5C39-9241-8B66-B51A8D68726C}"/>
              </a:ext>
            </a:extLst>
          </p:cNvPr>
          <p:cNvSpPr txBox="1"/>
          <p:nvPr/>
        </p:nvSpPr>
        <p:spPr>
          <a:xfrm>
            <a:off x="651510" y="2297430"/>
            <a:ext cx="544449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bulb is used along with the buzzer to create alert notifications.</a:t>
            </a:r>
          </a:p>
          <a:p>
            <a:pPr marL="285750" indent="-285750">
              <a:buFont typeface="Arial" panose="020B0604020202020204" pitchFamily="34" charset="0"/>
              <a:buChar char="•"/>
            </a:pPr>
            <a:r>
              <a:rPr lang="en-US" sz="2400" dirty="0"/>
              <a:t>We will be using a 12V bulb in our setup.</a:t>
            </a:r>
          </a:p>
          <a:p>
            <a:pPr marL="285750" indent="-285750">
              <a:buFont typeface="Arial" panose="020B0604020202020204" pitchFamily="34" charset="0"/>
              <a:buChar char="•"/>
            </a:pPr>
            <a:r>
              <a:rPr lang="en-US" sz="2400" dirty="0"/>
              <a:t>This bulb needs a relay to connect to the </a:t>
            </a:r>
            <a:r>
              <a:rPr lang="en-US" sz="2400" dirty="0" err="1"/>
              <a:t>Beaglebone</a:t>
            </a:r>
            <a:r>
              <a:rPr lang="en-US" sz="2400" dirty="0"/>
              <a:t> Black.</a:t>
            </a:r>
          </a:p>
          <a:p>
            <a:endParaRPr lang="en-US" sz="2400" dirty="0"/>
          </a:p>
          <a:p>
            <a:endParaRPr lang="en-US" sz="2400" dirty="0"/>
          </a:p>
          <a:p>
            <a:endParaRPr lang="en-US" sz="2400" dirty="0"/>
          </a:p>
        </p:txBody>
      </p:sp>
    </p:spTree>
    <p:extLst>
      <p:ext uri="{BB962C8B-B14F-4D97-AF65-F5344CB8AC3E}">
        <p14:creationId xmlns:p14="http://schemas.microsoft.com/office/powerpoint/2010/main" val="3613894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7A9D7B-706F-2445-9293-98DB0DBC6AB0}"/>
              </a:ext>
            </a:extLst>
          </p:cNvPr>
          <p:cNvSpPr>
            <a:spLocks noGrp="1"/>
          </p:cNvSpPr>
          <p:nvPr>
            <p:ph type="title"/>
          </p:nvPr>
        </p:nvSpPr>
        <p:spPr>
          <a:xfrm>
            <a:off x="841246" y="978619"/>
            <a:ext cx="5991244" cy="1106424"/>
          </a:xfrm>
        </p:spPr>
        <p:txBody>
          <a:bodyPr>
            <a:normAutofit/>
          </a:bodyPr>
          <a:lstStyle/>
          <a:p>
            <a:r>
              <a:rPr lang="en-US" sz="3200"/>
              <a:t>Proximity IR Sensor -</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4C60952-EA52-D045-9BC6-B3175CDC1E56}"/>
              </a:ext>
            </a:extLst>
          </p:cNvPr>
          <p:cNvSpPr>
            <a:spLocks noGrp="1"/>
          </p:cNvSpPr>
          <p:nvPr>
            <p:ph idx="1"/>
          </p:nvPr>
        </p:nvSpPr>
        <p:spPr>
          <a:xfrm>
            <a:off x="841248" y="2252870"/>
            <a:ext cx="5993892" cy="3560251"/>
          </a:xfrm>
        </p:spPr>
        <p:txBody>
          <a:bodyPr>
            <a:normAutofit/>
          </a:bodyPr>
          <a:lstStyle/>
          <a:p>
            <a:pPr>
              <a:lnSpc>
                <a:spcPct val="100000"/>
              </a:lnSpc>
            </a:pPr>
            <a:r>
              <a:rPr lang="en-US" sz="1700" dirty="0"/>
              <a:t>These sensors will be used to detect the over-speeding vehicles.</a:t>
            </a:r>
          </a:p>
          <a:p>
            <a:pPr>
              <a:lnSpc>
                <a:spcPct val="100000"/>
              </a:lnSpc>
            </a:pPr>
            <a:r>
              <a:rPr lang="en-US" sz="1700" dirty="0"/>
              <a:t>The method in which these sensors will work is that 2 sensors will be kept at a distance from each other.</a:t>
            </a:r>
          </a:p>
          <a:p>
            <a:pPr>
              <a:lnSpc>
                <a:spcPct val="100000"/>
              </a:lnSpc>
            </a:pPr>
            <a:r>
              <a:rPr lang="en-US" sz="1700" dirty="0"/>
              <a:t>In an ideal situation, at a certain prescribed speed limit, a car will cover the distance between the sensors in ’t’ seconds.</a:t>
            </a:r>
          </a:p>
          <a:p>
            <a:pPr>
              <a:lnSpc>
                <a:spcPct val="100000"/>
              </a:lnSpc>
            </a:pPr>
            <a:r>
              <a:rPr lang="en-US" sz="1700" dirty="0"/>
              <a:t>If the car takes any time less than ‘t’ seconds, it means that the car was over-speeding.</a:t>
            </a:r>
          </a:p>
          <a:p>
            <a:pPr>
              <a:lnSpc>
                <a:spcPct val="100000"/>
              </a:lnSpc>
            </a:pPr>
            <a:r>
              <a:rPr lang="en-US" sz="1700" dirty="0"/>
              <a:t>This is how we will be able to detect our over-speeding vehicles.</a:t>
            </a:r>
          </a:p>
        </p:txBody>
      </p:sp>
      <p:pic>
        <p:nvPicPr>
          <p:cNvPr id="4" name="Picture 3" descr="/var/folders/hc/ftm75lgd19l2jw74w31dd8s40000gn/T/com.microsoft.Word/Content.MSO/97154B6A.tmp">
            <a:extLst>
              <a:ext uri="{FF2B5EF4-FFF2-40B4-BE49-F238E27FC236}">
                <a16:creationId xmlns:a16="http://schemas.microsoft.com/office/drawing/2014/main" id="{093D6D04-3044-6249-BC34-395FB6EFD9D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679814" y="1329879"/>
            <a:ext cx="4097657" cy="4097657"/>
          </a:xfrm>
          <a:prstGeom prst="rect">
            <a:avLst/>
          </a:prstGeom>
          <a:noFill/>
        </p:spPr>
      </p:pic>
    </p:spTree>
    <p:extLst>
      <p:ext uri="{BB962C8B-B14F-4D97-AF65-F5344CB8AC3E}">
        <p14:creationId xmlns:p14="http://schemas.microsoft.com/office/powerpoint/2010/main" val="2748435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802214-C804-2A46-B473-CE5B3F86BE02}"/>
              </a:ext>
            </a:extLst>
          </p:cNvPr>
          <p:cNvSpPr>
            <a:spLocks noGrp="1"/>
          </p:cNvSpPr>
          <p:nvPr>
            <p:ph type="title"/>
          </p:nvPr>
        </p:nvSpPr>
        <p:spPr>
          <a:xfrm>
            <a:off x="1045029" y="507160"/>
            <a:ext cx="2993571" cy="5438730"/>
          </a:xfrm>
        </p:spPr>
        <p:txBody>
          <a:bodyPr>
            <a:normAutofit/>
          </a:bodyPr>
          <a:lstStyle/>
          <a:p>
            <a:r>
              <a:rPr lang="en-US" sz="3200"/>
              <a:t>Features -</a:t>
            </a:r>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2944FBB-6713-487E-A627-2E265667B0D5}"/>
              </a:ext>
            </a:extLst>
          </p:cNvPr>
          <p:cNvGraphicFramePr>
            <a:graphicFrameLocks noGrp="1"/>
          </p:cNvGraphicFramePr>
          <p:nvPr>
            <p:ph idx="1"/>
            <p:extLst>
              <p:ext uri="{D42A27DB-BD31-4B8C-83A1-F6EECF244321}">
                <p14:modId xmlns:p14="http://schemas.microsoft.com/office/powerpoint/2010/main" val="3079909152"/>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500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5" name="Rectangle 6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D985D-947A-5449-99CD-2CBB509F29C4}"/>
              </a:ext>
            </a:extLst>
          </p:cNvPr>
          <p:cNvSpPr>
            <a:spLocks noGrp="1"/>
          </p:cNvSpPr>
          <p:nvPr>
            <p:ph type="title"/>
          </p:nvPr>
        </p:nvSpPr>
        <p:spPr>
          <a:xfrm>
            <a:off x="411480" y="987552"/>
            <a:ext cx="4485861" cy="1088136"/>
          </a:xfrm>
        </p:spPr>
        <p:txBody>
          <a:bodyPr anchor="b">
            <a:normAutofit/>
          </a:bodyPr>
          <a:lstStyle/>
          <a:p>
            <a:r>
              <a:rPr lang="en-US" sz="3400"/>
              <a:t>16 x 2 LCD Display -</a:t>
            </a:r>
          </a:p>
        </p:txBody>
      </p:sp>
      <p:sp>
        <p:nvSpPr>
          <p:cNvPr id="3076" name="Rectangle 7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7" name="Rectangle 7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E42855-3D13-034F-A09A-B96327A268B5}"/>
              </a:ext>
            </a:extLst>
          </p:cNvPr>
          <p:cNvSpPr>
            <a:spLocks noGrp="1"/>
          </p:cNvSpPr>
          <p:nvPr>
            <p:ph idx="1"/>
          </p:nvPr>
        </p:nvSpPr>
        <p:spPr>
          <a:xfrm>
            <a:off x="411479" y="2688336"/>
            <a:ext cx="4498848" cy="3584448"/>
          </a:xfrm>
        </p:spPr>
        <p:txBody>
          <a:bodyPr anchor="t">
            <a:normAutofit/>
          </a:bodyPr>
          <a:lstStyle/>
          <a:p>
            <a:r>
              <a:rPr lang="en-US" sz="1700"/>
              <a:t>This display will the show the speeds of the vehicles passing by.</a:t>
            </a:r>
          </a:p>
          <a:p>
            <a:r>
              <a:rPr lang="en-US" sz="1700"/>
              <a:t>Operating voltage: 4.7 V – 5.3V</a:t>
            </a:r>
          </a:p>
          <a:p>
            <a:r>
              <a:rPr lang="en-IN" sz="1700"/>
              <a:t>Current consumption is 1mA without backlight</a:t>
            </a:r>
          </a:p>
          <a:p>
            <a:r>
              <a:rPr lang="en-IN" sz="1700"/>
              <a:t>Alphanumeric LCD display module, meaning can display alphabets and numbers</a:t>
            </a:r>
          </a:p>
          <a:p>
            <a:endParaRPr lang="en-US" sz="1700"/>
          </a:p>
        </p:txBody>
      </p:sp>
      <p:pic>
        <p:nvPicPr>
          <p:cNvPr id="3073" name="Picture 9" descr="16x2 LCD Display with I2C Interface">
            <a:extLst>
              <a:ext uri="{FF2B5EF4-FFF2-40B4-BE49-F238E27FC236}">
                <a16:creationId xmlns:a16="http://schemas.microsoft.com/office/drawing/2014/main" id="{615F5268-4473-9B47-81DD-73552B16F4EF}"/>
              </a:ext>
            </a:extLst>
          </p:cNvPr>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r="1" b="378"/>
          <a:stretch>
            <a:fillRect/>
          </a:stretch>
        </p:blipFill>
        <p:spPr bwMode="auto">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D40761C0-CE66-3746-A3BB-06C9953CBA5F}"/>
              </a:ext>
            </a:extLst>
          </p:cNvPr>
          <p:cNvSpPr>
            <a:spLocks noChangeArrowheads="1"/>
          </p:cNvSpPr>
          <p:nvPr/>
        </p:nvSpPr>
        <p:spPr bwMode="auto">
          <a:xfrm flipV="1">
            <a:off x="7594229" y="-332741"/>
            <a:ext cx="98841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92048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6C0AEA-53E8-1348-A474-6ABC33BB65E7}"/>
              </a:ext>
            </a:extLst>
          </p:cNvPr>
          <p:cNvSpPr>
            <a:spLocks noGrp="1"/>
          </p:cNvSpPr>
          <p:nvPr>
            <p:ph type="title"/>
          </p:nvPr>
        </p:nvSpPr>
        <p:spPr>
          <a:xfrm>
            <a:off x="621792" y="1161288"/>
            <a:ext cx="3602736" cy="4526280"/>
          </a:xfrm>
        </p:spPr>
        <p:txBody>
          <a:bodyPr>
            <a:normAutofit/>
          </a:bodyPr>
          <a:lstStyle/>
          <a:p>
            <a:r>
              <a:rPr lang="en-US" dirty="0"/>
              <a:t>Features -</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4C1B108-CB26-419D-BF76-747A36BED20B}"/>
              </a:ext>
            </a:extLst>
          </p:cNvPr>
          <p:cNvGraphicFramePr>
            <a:graphicFrameLocks noGrp="1"/>
          </p:cNvGraphicFramePr>
          <p:nvPr>
            <p:ph idx="1"/>
            <p:extLst>
              <p:ext uri="{D42A27DB-BD31-4B8C-83A1-F6EECF244321}">
                <p14:modId xmlns:p14="http://schemas.microsoft.com/office/powerpoint/2010/main" val="250692236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0054855"/>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3C3522"/>
      </a:dk2>
      <a:lt2>
        <a:srgbClr val="E8E5E2"/>
      </a:lt2>
      <a:accent1>
        <a:srgbClr val="86A5C0"/>
      </a:accent1>
      <a:accent2>
        <a:srgbClr val="75ACAF"/>
      </a:accent2>
      <a:accent3>
        <a:srgbClr val="7FAB9B"/>
      </a:accent3>
      <a:accent4>
        <a:srgbClr val="76B082"/>
      </a:accent4>
      <a:accent5>
        <a:srgbClr val="88AB7F"/>
      </a:accent5>
      <a:accent6>
        <a:srgbClr val="93A971"/>
      </a:accent6>
      <a:hlink>
        <a:srgbClr val="A07C5D"/>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1491</Words>
  <Application>Microsoft Macintosh PowerPoint</Application>
  <PresentationFormat>Widescreen</PresentationFormat>
  <Paragraphs>152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Neue Haas Grotesk Text Pro</vt:lpstr>
      <vt:lpstr>AccentBoxVTI</vt:lpstr>
      <vt:lpstr>Hardware Specifications</vt:lpstr>
      <vt:lpstr>List of components -</vt:lpstr>
      <vt:lpstr>Piezo Buzzer -</vt:lpstr>
      <vt:lpstr>Relay -</vt:lpstr>
      <vt:lpstr>Bulb -</vt:lpstr>
      <vt:lpstr>Proximity IR Sensor -</vt:lpstr>
      <vt:lpstr>Features -</vt:lpstr>
      <vt:lpstr>16 x 2 LCD Display -</vt:lpstr>
      <vt:lpstr>Features -</vt:lpstr>
      <vt:lpstr>DC Voltage Regulator -</vt:lpstr>
      <vt:lpstr>Features -</vt:lpstr>
      <vt:lpstr>Li-ion battery -</vt:lpstr>
      <vt:lpstr>Features - </vt:lpstr>
      <vt:lpstr>Li-ion battery charger -</vt:lpstr>
      <vt:lpstr>Beaglebone Black -</vt:lpstr>
      <vt:lpstr>Features -</vt:lpstr>
      <vt:lpstr>Processor -</vt:lpstr>
      <vt:lpstr>Software Compatibility -</vt:lpstr>
      <vt:lpstr>Connectivity -</vt:lpstr>
      <vt:lpstr>Wi-fi Module -</vt:lpstr>
      <vt:lpstr>Features -</vt:lpstr>
      <vt:lpstr>Connecting wires -</vt:lpstr>
      <vt:lpstr>Arduino Uno -</vt:lpstr>
      <vt:lpstr>Features - </vt:lpstr>
      <vt:lpstr>Bluetooth Module -</vt:lpstr>
      <vt:lpstr>Features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Specifications</dc:title>
  <dc:creator>Varundeep Singh Sethi</dc:creator>
  <cp:lastModifiedBy>Varundeep Singh Sethi</cp:lastModifiedBy>
  <cp:revision>1</cp:revision>
  <dcterms:created xsi:type="dcterms:W3CDTF">2020-10-14T12:33:39Z</dcterms:created>
  <dcterms:modified xsi:type="dcterms:W3CDTF">2020-10-14T12:33:47Z</dcterms:modified>
</cp:coreProperties>
</file>