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5" r:id="rId1"/>
  </p:sldMasterIdLst>
  <p:notesMasterIdLst>
    <p:notesMasterId r:id="rId22"/>
  </p:notesMasterIdLst>
  <p:sldIdLst>
    <p:sldId id="256" r:id="rId2"/>
    <p:sldId id="257" r:id="rId3"/>
    <p:sldId id="274" r:id="rId4"/>
    <p:sldId id="273" r:id="rId5"/>
    <p:sldId id="275" r:id="rId6"/>
    <p:sldId id="258" r:id="rId7"/>
    <p:sldId id="277" r:id="rId8"/>
    <p:sldId id="278" r:id="rId9"/>
    <p:sldId id="279" r:id="rId10"/>
    <p:sldId id="280" r:id="rId11"/>
    <p:sldId id="285" r:id="rId12"/>
    <p:sldId id="276" r:id="rId13"/>
    <p:sldId id="284" r:id="rId14"/>
    <p:sldId id="281" r:id="rId15"/>
    <p:sldId id="286" r:id="rId16"/>
    <p:sldId id="287" r:id="rId17"/>
    <p:sldId id="282" r:id="rId18"/>
    <p:sldId id="283" r:id="rId19"/>
    <p:sldId id="288" r:id="rId20"/>
    <p:sldId id="29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E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61965-C407-4693-979D-F2CE9133DF0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63104-BEEC-4456-AC10-C63AE8DA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1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3104-BEEC-4456-AC10-C63AE8DA69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85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3104-BEEC-4456-AC10-C63AE8DA690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08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3104-BEEC-4456-AC10-C63AE8DA690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58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3104-BEEC-4456-AC10-C63AE8DA69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9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3104-BEEC-4456-AC10-C63AE8DA69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64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3104-BEEC-4456-AC10-C63AE8DA69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04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3104-BEEC-4456-AC10-C63AE8DA69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07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3104-BEEC-4456-AC10-C63AE8DA69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73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3104-BEEC-4456-AC10-C63AE8DA69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40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3104-BEEC-4456-AC10-C63AE8DA69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23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3104-BEEC-4456-AC10-C63AE8DA690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3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34024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013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2731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2539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0440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2718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7678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645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910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220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455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005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297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5913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15709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893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0AD4-1C12-4B9D-B849-94119C8A482E}" type="datetimeFigureOut">
              <a:rPr lang="en-CA" smtClean="0"/>
              <a:t>2020-11-16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331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  <p:sldLayoutId id="2147484097" r:id="rId12"/>
    <p:sldLayoutId id="2147484098" r:id="rId13"/>
    <p:sldLayoutId id="2147484099" r:id="rId14"/>
    <p:sldLayoutId id="2147484100" r:id="rId15"/>
    <p:sldLayoutId id="21474841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Debian@192.168.7.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wings.com/nodemcu/nodemcu-gpio-with-arduino-ide" TargetMode="External"/><Relationship Id="rId2" Type="http://schemas.openxmlformats.org/officeDocument/2006/relationships/hyperlink" Target="https://www.youtube.com/watch?v=flLMMHCNkQ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lectronics.trev.id.au/2018/02/09/get-uart-serial-ports-working-beaglebone-black/" TargetMode="External"/><Relationship Id="rId4" Type="http://schemas.openxmlformats.org/officeDocument/2006/relationships/hyperlink" Target="http://beaglebone.cameon.net/home/serial-ports-uar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onents101.com/development-boards/nodemcu-esp8266-pinout-features-and-datasheet" TargetMode="External"/><Relationship Id="rId2" Type="http://schemas.openxmlformats.org/officeDocument/2006/relationships/hyperlink" Target="https://www.electronicwings.com/nodemcu/nodemcu-gpio-with-arduino-i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demcu.readthedocs.io/en/releas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38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40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42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Isosceles Triangle 48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690B0-5D96-4C77-A0C1-C9A7A7ADB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1536" y="1179287"/>
            <a:ext cx="8048866" cy="2517603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br>
              <a:rPr lang="en-CA" sz="3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Interfacing of </a:t>
            </a:r>
            <a:r>
              <a:rPr lang="en-US" sz="3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ESP8266</a:t>
            </a:r>
            <a:r>
              <a:rPr lang="en-US" sz="3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35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Beaglebone</a:t>
            </a:r>
            <a:r>
              <a:rPr lang="en-US" sz="3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Black</a:t>
            </a:r>
            <a:br>
              <a:rPr lang="en-US" sz="3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3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3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: Car Over-speed detection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11E58-94EA-4230-A8F7-26191E643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3823" y="4238757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CA" b="1">
                <a:solidFill>
                  <a:srgbClr val="FFFFFF">
                    <a:alpha val="7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pPr algn="l"/>
            <a:r>
              <a:rPr lang="en-CA" b="1">
                <a:solidFill>
                  <a:srgbClr val="FFFFFF">
                    <a:alpha val="7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Sunny Devgan (C0752045)</a:t>
            </a:r>
          </a:p>
          <a:p>
            <a:pPr algn="l"/>
            <a:r>
              <a:rPr lang="en-CA" b="1">
                <a:solidFill>
                  <a:srgbClr val="FFFFFF">
                    <a:alpha val="7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#4</a:t>
            </a: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57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082C-76F1-483C-A887-79A87AAC5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706" y="-184351"/>
            <a:ext cx="9550042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Output in Arduino IDE</a:t>
            </a:r>
          </a:p>
        </p:txBody>
      </p:sp>
      <p:pic>
        <p:nvPicPr>
          <p:cNvPr id="8" name="Picture 7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1A73EF3C-4E45-47D0-B10B-944CC92F6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06" y="950140"/>
            <a:ext cx="9138128" cy="513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59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082C-76F1-483C-A887-79A87AAC5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23" y="476278"/>
            <a:ext cx="4162631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Connection details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6EE92-96FF-4B8A-886F-D22D51DE7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23" y="1797078"/>
            <a:ext cx="3720916" cy="3560733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3429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Pin 18 Tx of ESP8266 is connected to UART1 pin 9 26 of </a:t>
            </a:r>
            <a:r>
              <a:rPr lang="en-US" dirty="0" err="1"/>
              <a:t>Beaglebone</a:t>
            </a:r>
            <a:r>
              <a:rPr lang="en-US" dirty="0"/>
              <a:t> Black </a:t>
            </a:r>
          </a:p>
          <a:p>
            <a:pPr marL="4572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Pin 19 Rx of ESP8266 is connected to UART1 pin 9 24 of </a:t>
            </a:r>
            <a:r>
              <a:rPr lang="en-US" dirty="0" err="1"/>
              <a:t>Beaglebone</a:t>
            </a:r>
            <a:r>
              <a:rPr lang="en-US" dirty="0"/>
              <a:t> Black </a:t>
            </a:r>
          </a:p>
          <a:p>
            <a:pPr marL="4572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GND pin is connected to GND and Vin is connected 3.3V</a:t>
            </a:r>
          </a:p>
          <a:p>
            <a:pPr marL="457200" indent="-3429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8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2296628A-5758-4C67-B36C-346F09A98D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82"/>
          <a:stretch/>
        </p:blipFill>
        <p:spPr>
          <a:xfrm>
            <a:off x="4522554" y="632144"/>
            <a:ext cx="4434576" cy="563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38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082C-76F1-483C-A887-79A87AAC5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7602" y="115111"/>
            <a:ext cx="3544410" cy="16677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Connections of ESP8266 with </a:t>
            </a:r>
            <a:r>
              <a:rPr lang="en-US" sz="2800" dirty="0" err="1"/>
              <a:t>Beaglebone</a:t>
            </a:r>
            <a:r>
              <a:rPr lang="en-US" sz="2800" dirty="0"/>
              <a:t> Black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6EE92-96FF-4B8A-886F-D22D51DE7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7602" y="1667753"/>
            <a:ext cx="3794534" cy="4713592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Pin 18 and pin 19 which are Tx and Rx pins of ESP8266 are connected to the p9 24 and p9 26 pins of </a:t>
            </a:r>
            <a:r>
              <a:rPr lang="en-US" sz="2000" dirty="0" err="1"/>
              <a:t>Beaglebone</a:t>
            </a:r>
            <a:r>
              <a:rPr lang="en-US" sz="2000" dirty="0"/>
              <a:t> black.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UART 1 pins of </a:t>
            </a:r>
            <a:r>
              <a:rPr lang="en-US" sz="2000" dirty="0" err="1"/>
              <a:t>Beaglebone</a:t>
            </a:r>
            <a:r>
              <a:rPr lang="en-US" sz="2000" dirty="0"/>
              <a:t> Black are used for communication with ESP8266.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Pin 17 and pin 15 of ESP8266 are connected to GND and 3.3v respectively.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B8A396FC-ADDC-420D-B8EC-B446F97FB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92" y="210766"/>
            <a:ext cx="6229410" cy="545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2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082C-76F1-483C-A887-79A87AAC5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77" y="290329"/>
            <a:ext cx="9551727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Connections of ESP8266 with </a:t>
            </a:r>
            <a:r>
              <a:rPr lang="en-US" sz="4000" dirty="0" err="1"/>
              <a:t>Beaglebone</a:t>
            </a:r>
            <a:endParaRPr lang="en-US" sz="4000" dirty="0"/>
          </a:p>
        </p:txBody>
      </p:sp>
      <p:pic>
        <p:nvPicPr>
          <p:cNvPr id="6" name="Picture 5" descr="A close up of electronics&#10;&#10;Description automatically generated">
            <a:extLst>
              <a:ext uri="{FF2B5EF4-FFF2-40B4-BE49-F238E27FC236}">
                <a16:creationId xmlns:a16="http://schemas.microsoft.com/office/drawing/2014/main" id="{9DC91B1F-E3D8-4B62-BB65-92D5AF4D3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67" y="1236913"/>
            <a:ext cx="7107677" cy="533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23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082C-76F1-483C-A887-79A87AAC5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54" y="-135713"/>
            <a:ext cx="9550042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Coding of </a:t>
            </a:r>
            <a:r>
              <a:rPr lang="en-US" sz="4000" dirty="0" err="1"/>
              <a:t>Beaglebone</a:t>
            </a:r>
            <a:r>
              <a:rPr lang="en-US" sz="4000" dirty="0"/>
              <a:t> Black in Putty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6EE92-96FF-4B8A-886F-D22D51DE7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997" y="1301819"/>
            <a:ext cx="4037178" cy="555618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This is the PuTTY configuration page (starting page).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We have to entre the IP address of our </a:t>
            </a:r>
            <a:r>
              <a:rPr lang="en-US" sz="2000" dirty="0" err="1"/>
              <a:t>Beaglebone</a:t>
            </a:r>
            <a:r>
              <a:rPr lang="en-US" sz="2000" dirty="0"/>
              <a:t> Black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IP address is 192.168.7.2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Then click on the open.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DD1817-7C61-4E83-9B3C-E636F088B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439" y="1301819"/>
            <a:ext cx="4565957" cy="449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11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082C-76F1-483C-A887-79A87AAC5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54" y="-135713"/>
            <a:ext cx="9550042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How to use PSFTP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6EE92-96FF-4B8A-886F-D22D51DE7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997" y="1301819"/>
            <a:ext cx="4037178" cy="555618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This is how to add file to </a:t>
            </a:r>
            <a:r>
              <a:rPr lang="en-US" sz="2000" dirty="0" err="1"/>
              <a:t>Beaglebone</a:t>
            </a:r>
            <a:r>
              <a:rPr lang="en-US" sz="2000" dirty="0"/>
              <a:t> from host machine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We need to download PSFTP.exe and open </a:t>
            </a:r>
            <a:r>
              <a:rPr lang="en-US" sz="2000" dirty="0" err="1"/>
              <a:t>cmd</a:t>
            </a:r>
            <a:r>
              <a:rPr lang="en-US" sz="2000" dirty="0"/>
              <a:t> in windows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Use command “</a:t>
            </a:r>
            <a:r>
              <a:rPr lang="en-US" sz="2000" dirty="0" err="1"/>
              <a:t>psftp</a:t>
            </a:r>
            <a:r>
              <a:rPr lang="en-US" sz="2000" dirty="0"/>
              <a:t> </a:t>
            </a:r>
            <a:r>
              <a:rPr lang="en-US" sz="2000" dirty="0">
                <a:hlinkClick r:id="rId3"/>
              </a:rPr>
              <a:t>Debian@192.168.7.2</a:t>
            </a:r>
            <a:r>
              <a:rPr lang="en-US" sz="2000" dirty="0"/>
              <a:t>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/>
              <a:t>Pasword</a:t>
            </a:r>
            <a:r>
              <a:rPr lang="en-US" sz="2000" dirty="0"/>
              <a:t> is same “</a:t>
            </a:r>
            <a:r>
              <a:rPr lang="en-US" sz="2000" dirty="0" err="1"/>
              <a:t>temppwd</a:t>
            </a:r>
            <a:r>
              <a:rPr lang="en-US" sz="2000" dirty="0"/>
              <a:t>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To add the file (</a:t>
            </a:r>
            <a:r>
              <a:rPr lang="en-US" sz="2000" dirty="0" err="1"/>
              <a:t>new.c</a:t>
            </a:r>
            <a:r>
              <a:rPr lang="en-US" sz="2000" dirty="0"/>
              <a:t>) the command is “put </a:t>
            </a:r>
            <a:r>
              <a:rPr lang="en-US" sz="2000" dirty="0" err="1"/>
              <a:t>new.c</a:t>
            </a:r>
            <a:r>
              <a:rPr lang="en-US" sz="2000" dirty="0"/>
              <a:t>”</a:t>
            </a:r>
          </a:p>
        </p:txBody>
      </p:sp>
      <p:pic>
        <p:nvPicPr>
          <p:cNvPr id="5" name="Picture 9" descr="Text&#10;&#10;Description automatically generated">
            <a:extLst>
              <a:ext uri="{FF2B5EF4-FFF2-40B4-BE49-F238E27FC236}">
                <a16:creationId xmlns:a16="http://schemas.microsoft.com/office/drawing/2014/main" id="{CEF38DE7-0C39-45C7-A668-CE08F4C8FC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0" r="15951" b="1"/>
          <a:stretch/>
        </p:blipFill>
        <p:spPr>
          <a:xfrm>
            <a:off x="5122847" y="328225"/>
            <a:ext cx="6719156" cy="604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99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082C-76F1-483C-A887-79A87AAC5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54" y="-135713"/>
            <a:ext cx="9550042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How to use PSFTP (</a:t>
            </a:r>
            <a:r>
              <a:rPr lang="en-US" sz="4000" dirty="0" err="1"/>
              <a:t>cont.d</a:t>
            </a:r>
            <a:r>
              <a:rPr lang="en-US" sz="4000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6EE92-96FF-4B8A-886F-D22D51DE7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997" y="1301819"/>
            <a:ext cx="4037178" cy="555618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You can check file by using putty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For checking all the files we need the command “ls” to show all the file</a:t>
            </a:r>
          </a:p>
        </p:txBody>
      </p:sp>
      <p:pic>
        <p:nvPicPr>
          <p:cNvPr id="6" name="Picture 4" descr="Text&#10;&#10;Description automatically generated">
            <a:extLst>
              <a:ext uri="{FF2B5EF4-FFF2-40B4-BE49-F238E27FC236}">
                <a16:creationId xmlns:a16="http://schemas.microsoft.com/office/drawing/2014/main" id="{509B7AF8-522E-41A6-8C14-04EE36BA6B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4" r="15911" b="1"/>
          <a:stretch/>
        </p:blipFill>
        <p:spPr>
          <a:xfrm>
            <a:off x="4872098" y="1116627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86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082C-76F1-483C-A887-79A87AAC5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54" y="-135713"/>
            <a:ext cx="9550042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Coding of </a:t>
            </a:r>
            <a:r>
              <a:rPr lang="en-US" sz="4000" dirty="0" err="1"/>
              <a:t>Beaglebone</a:t>
            </a:r>
            <a:r>
              <a:rPr lang="en-US" sz="4000" dirty="0"/>
              <a:t> Black in Putty (</a:t>
            </a:r>
            <a:r>
              <a:rPr lang="en-US" sz="4000" dirty="0" err="1"/>
              <a:t>cont.d</a:t>
            </a:r>
            <a:r>
              <a:rPr lang="en-US" sz="4000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6EE92-96FF-4B8A-886F-D22D51DE7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997" y="1194815"/>
            <a:ext cx="4815390" cy="584632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We have to enter Debian as login and password is </a:t>
            </a:r>
            <a:r>
              <a:rPr lang="en-US" sz="2000" dirty="0" err="1"/>
              <a:t>temppwd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next command is “ls” to see all the files.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Our file is </a:t>
            </a:r>
            <a:r>
              <a:rPr lang="en-US" sz="2000" dirty="0" err="1"/>
              <a:t>UART_Test.c</a:t>
            </a:r>
            <a:r>
              <a:rPr lang="en-US" sz="20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To open the file we used command “nano </a:t>
            </a:r>
            <a:r>
              <a:rPr lang="en-US" sz="2000" dirty="0" err="1"/>
              <a:t>UART_Test.c</a:t>
            </a:r>
            <a:r>
              <a:rPr lang="en-US" sz="2000" dirty="0"/>
              <a:t>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Next command is “</a:t>
            </a:r>
            <a:r>
              <a:rPr lang="en-US" sz="2000" dirty="0" err="1"/>
              <a:t>gcc</a:t>
            </a:r>
            <a:r>
              <a:rPr lang="en-US" sz="2000" dirty="0"/>
              <a:t> </a:t>
            </a:r>
            <a:r>
              <a:rPr lang="en-US" sz="2000" dirty="0" err="1"/>
              <a:t>UART_Test.c</a:t>
            </a:r>
            <a:r>
              <a:rPr lang="en-US" sz="2000" dirty="0"/>
              <a:t> o </a:t>
            </a:r>
            <a:r>
              <a:rPr lang="en-US" sz="2000" dirty="0" err="1"/>
              <a:t>UART_Test</a:t>
            </a:r>
            <a:r>
              <a:rPr lang="en-US" sz="2000" dirty="0"/>
              <a:t>” to compline the program.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“./ </a:t>
            </a:r>
            <a:r>
              <a:rPr lang="en-US" sz="2000" dirty="0" err="1"/>
              <a:t>UART_Test.c</a:t>
            </a:r>
            <a:r>
              <a:rPr lang="en-US" sz="2000" dirty="0"/>
              <a:t>” to run the file.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3983EF-B501-4959-BB54-0C8E07828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030" y="914399"/>
            <a:ext cx="6030401" cy="584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16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082C-76F1-483C-A887-79A87AAC5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291" y="0"/>
            <a:ext cx="9550042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Output in Putty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4764EA-6FB4-467A-84A6-FAF17D93A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005" y="1031131"/>
            <a:ext cx="4908995" cy="559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43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3C0A-0201-4CBF-9E55-0C66A07B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62527"/>
            <a:ext cx="8596668" cy="86627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E4AE3-398C-4388-B673-94064DD21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program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Arduino IDE. (2019, February 7). Retrieved 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https://www.youtube.com/watch?v=flLMMHCNkQE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GPIO Arduino IDE. (n.d.). Retrieved 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https://www.electronicwings.com/nodemcu/nodemcu-gpio-with-arduino-ide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ports/ UART. (n.d.). Retrieved 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http://beaglebone.cameon.net/home/serial-ports-uart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get UART serial ports working on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beaglebone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black. (2018, February 9). Retrieved 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https://electronics.trev.id.au/2018/02/09/get-uart-serial-ports-working-beaglebone-black/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55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A589-CDD5-4BCA-AE2C-DC6717194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300" y="199053"/>
            <a:ext cx="3737268" cy="1320800"/>
          </a:xfrm>
        </p:spPr>
        <p:txBody>
          <a:bodyPr>
            <a:normAutofit/>
          </a:bodyPr>
          <a:lstStyle/>
          <a:p>
            <a:r>
              <a: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CD3B2-7689-4E4A-A6E9-10433FE27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555" y="1054361"/>
            <a:ext cx="4615572" cy="442716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project</a:t>
            </a:r>
          </a:p>
          <a:p>
            <a:pPr>
              <a:lnSpc>
                <a:spcPct val="90000"/>
              </a:lnSpc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hardware used in interfacing ESP8266</a:t>
            </a:r>
          </a:p>
          <a:p>
            <a:pPr>
              <a:lnSpc>
                <a:spcPct val="90000"/>
              </a:lnSpc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ESP8266</a:t>
            </a:r>
          </a:p>
          <a:p>
            <a:pPr>
              <a:lnSpc>
                <a:spcPct val="90000"/>
              </a:lnSpc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of ESP8266 with Arduino IDE</a:t>
            </a:r>
          </a:p>
          <a:p>
            <a:pPr>
              <a:lnSpc>
                <a:spcPct val="90000"/>
              </a:lnSpc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ESP8266 in Arduino IDE</a:t>
            </a:r>
          </a:p>
          <a:p>
            <a:pPr>
              <a:lnSpc>
                <a:spcPct val="90000"/>
              </a:lnSpc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in Arduino IDE</a:t>
            </a:r>
          </a:p>
          <a:p>
            <a:pPr>
              <a:lnSpc>
                <a:spcPct val="90000"/>
              </a:lnSpc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details</a:t>
            </a:r>
          </a:p>
          <a:p>
            <a:pPr>
              <a:lnSpc>
                <a:spcPct val="90000"/>
              </a:lnSpc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of ESP8266 with </a:t>
            </a:r>
            <a:r>
              <a:rPr lang="en-C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Beaglebone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Black</a:t>
            </a:r>
          </a:p>
          <a:p>
            <a:pPr>
              <a:lnSpc>
                <a:spcPct val="90000"/>
              </a:lnSpc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in putty</a:t>
            </a:r>
          </a:p>
          <a:p>
            <a:pPr>
              <a:lnSpc>
                <a:spcPct val="90000"/>
              </a:lnSpc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</a:t>
            </a:r>
            <a:r>
              <a:rPr lang="en-C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psftp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in putty</a:t>
            </a:r>
          </a:p>
          <a:p>
            <a:pPr>
              <a:lnSpc>
                <a:spcPct val="90000"/>
              </a:lnSpc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References.</a:t>
            </a:r>
          </a:p>
          <a:p>
            <a:pPr>
              <a:lnSpc>
                <a:spcPct val="90000"/>
              </a:lnSpc>
            </a:pP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861FB-6506-4108-B874-81D5921DD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91" r="-2" b="-2"/>
          <a:stretch/>
        </p:blipFill>
        <p:spPr>
          <a:xfrm>
            <a:off x="-1" y="0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8397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3C0A-0201-4CBF-9E55-0C66A07B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835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E4AE3-398C-4388-B673-94064DD21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7452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GPIO with Arduino IDE. (n.d.).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Retrevied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https://www.electronicwings.com/nodemcu/nodemcu-gpio-with-arduino-ide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ESP8266. ( 2020, April 22). Retrieved 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https://components101.com/development-boards/nodemcu-esp8266-pinout-features-and-datasheet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Documentation. (n.d.). Retrieved 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https://nodemcu.readthedocs.io/en/release/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81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C7925-A4D8-4B58-86A7-AD0D5B62E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298" y="419730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</a:rPr>
              <a:t>Introduction of Arduino</a:t>
            </a:r>
            <a:br>
              <a:rPr lang="en-US" sz="2800" b="1" dirty="0">
                <a:solidFill>
                  <a:schemeClr val="bg1"/>
                </a:solidFill>
              </a:rPr>
            </a:br>
            <a:br>
              <a:rPr lang="en-US" sz="2800" b="1" dirty="0">
                <a:solidFill>
                  <a:schemeClr val="bg1"/>
                </a:solidFill>
              </a:rPr>
            </a:b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A8B0ACF-6767-44D5-B6A6-AC9E91D1D757}"/>
              </a:ext>
            </a:extLst>
          </p:cNvPr>
          <p:cNvSpPr txBox="1">
            <a:spLocks/>
          </p:cNvSpPr>
          <p:nvPr/>
        </p:nvSpPr>
        <p:spPr>
          <a:xfrm>
            <a:off x="245566" y="75632"/>
            <a:ext cx="6174689" cy="1433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/>
              <a:t>Block Diagram of project</a:t>
            </a:r>
          </a:p>
        </p:txBody>
      </p:sp>
      <p:pic>
        <p:nvPicPr>
          <p:cNvPr id="3" name="Picture 5" descr="Diagram&#10;&#10;Description automatically generated">
            <a:extLst>
              <a:ext uri="{FF2B5EF4-FFF2-40B4-BE49-F238E27FC236}">
                <a16:creationId xmlns:a16="http://schemas.microsoft.com/office/drawing/2014/main" id="{FAA32E91-4A87-4E70-A8DA-DFB7F5AE68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2" r="5525" b="-3"/>
          <a:stretch/>
        </p:blipFill>
        <p:spPr>
          <a:xfrm>
            <a:off x="165513" y="1795338"/>
            <a:ext cx="4840149" cy="45498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AE1925-59CC-482C-A81D-9722325B7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031" y="1874731"/>
            <a:ext cx="70008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9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885AF8-B168-4E60-97E0-900C7AC214E0}"/>
              </a:ext>
            </a:extLst>
          </p:cNvPr>
          <p:cNvSpPr txBox="1"/>
          <p:nvPr/>
        </p:nvSpPr>
        <p:spPr>
          <a:xfrm>
            <a:off x="4654295" y="816638"/>
            <a:ext cx="4619706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43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Hardware used</a:t>
            </a:r>
          </a:p>
          <a:p>
            <a:pPr marL="4572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ESP8266 (WIFI)</a:t>
            </a:r>
          </a:p>
          <a:p>
            <a:pPr marL="4572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Beaglebone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Black</a:t>
            </a:r>
          </a:p>
          <a:p>
            <a:pPr marL="4572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Jumper cables</a:t>
            </a:r>
          </a:p>
          <a:p>
            <a:pPr marL="4572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USB cables</a:t>
            </a:r>
          </a:p>
          <a:p>
            <a:pPr marL="4572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Used</a:t>
            </a:r>
          </a:p>
          <a:p>
            <a:pPr marL="4572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Eclipse IDE</a:t>
            </a:r>
          </a:p>
          <a:p>
            <a:pPr marL="4572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Arduino IDE</a:t>
            </a:r>
          </a:p>
          <a:p>
            <a:pPr marL="4572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Putty</a:t>
            </a:r>
          </a:p>
          <a:p>
            <a:pPr marL="4572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Nano Editor</a:t>
            </a:r>
          </a:p>
          <a:p>
            <a:pPr marL="4572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GCC compiler</a:t>
            </a:r>
          </a:p>
          <a:p>
            <a:pPr marL="4572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A8B0ACF-6767-44D5-B6A6-AC9E91D1D757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3843375" cy="517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Software and hardware used in interfacing ESp8266</a:t>
            </a:r>
          </a:p>
        </p:txBody>
      </p:sp>
    </p:spTree>
    <p:extLst>
      <p:ext uri="{BB962C8B-B14F-4D97-AF65-F5344CB8AC3E}">
        <p14:creationId xmlns:p14="http://schemas.microsoft.com/office/powerpoint/2010/main" val="34146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A885AF8-B168-4E60-97E0-900C7AC214E0}"/>
              </a:ext>
            </a:extLst>
          </p:cNvPr>
          <p:cNvSpPr txBox="1"/>
          <p:nvPr/>
        </p:nvSpPr>
        <p:spPr>
          <a:xfrm>
            <a:off x="155642" y="1278294"/>
            <a:ext cx="4338967" cy="5207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The operating voltage for this board is 3.3V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There are 16 GPIO line available some of them are used internally for devices like flash memories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2 pins out of 11 GPIO are reserved for the are reserved for communication Rx and Tx pins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D0 to D8, total 9 pins are used as GPIO pins.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SD1, CMD, SD0, CLK are four pins for SPI communication.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Two buttons are present on the board for flashing the device and reset.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A8B0ACF-6767-44D5-B6A6-AC9E91D1D757}"/>
              </a:ext>
            </a:extLst>
          </p:cNvPr>
          <p:cNvSpPr txBox="1">
            <a:spLocks/>
          </p:cNvSpPr>
          <p:nvPr/>
        </p:nvSpPr>
        <p:spPr>
          <a:xfrm>
            <a:off x="155642" y="175098"/>
            <a:ext cx="9484469" cy="1433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/>
              <a:t>Introduction of ESP8266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56E7A3F2-4F3A-4132-973E-DDAF3B04D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609" y="1542354"/>
            <a:ext cx="7451388" cy="494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8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082C-76F1-483C-A887-79A87AAC5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38" y="576513"/>
            <a:ext cx="9551727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Connections of ESP8266 with Arduino IDE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6EE92-96FF-4B8A-886F-D22D51DE7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3291" y="1411560"/>
            <a:ext cx="3478922" cy="496005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ESP8266 is connected to Arduino IDE with the help of micro-USB cable.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No jumper wires required for this connection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No separate power supply required because ESP8266 gets power via USB cable.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27EA80-7652-4B02-BD0C-7CB0D08E13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88" r="7243" b="-1"/>
          <a:stretch/>
        </p:blipFill>
        <p:spPr>
          <a:xfrm>
            <a:off x="370486" y="1634036"/>
            <a:ext cx="5993025" cy="429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8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082C-76F1-483C-A887-79A87AAC5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5" y="161732"/>
            <a:ext cx="9550042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Coding ESP8266 in Arduino IDE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6EE92-96FF-4B8A-886F-D22D51DE7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179" y="2835613"/>
            <a:ext cx="8813458" cy="327504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Added a header file called ESP8266WiFi.h by installing the drivers of ESP8266 in Arduino IDE.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Initializing WIFI name as 572pharmacy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Initializing password as 572pharmacY001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FCA2E3-0790-43A3-A38B-0BDF1EBDC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79" y="1372846"/>
            <a:ext cx="9430213" cy="158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6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082C-76F1-483C-A887-79A87AAC5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54" y="-135713"/>
            <a:ext cx="9550042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Coding ESP8266 in Arduino IDE (</a:t>
            </a:r>
            <a:r>
              <a:rPr lang="en-US" sz="4000" dirty="0" err="1"/>
              <a:t>cont.d</a:t>
            </a:r>
            <a:r>
              <a:rPr lang="en-US" sz="4000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6EE92-96FF-4B8A-886F-D22D51DE7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69" y="856034"/>
            <a:ext cx="4037178" cy="555618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Setting up the serial monitor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Baud rate is set to the 9600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setup consists of the connecting the Wi-Fi network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It prints the IP address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Inside the while loops we are checking if the WI-FI is connected or not connected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If the network is not connected it prints ……….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And when the network gets connected it says WI-FI connected also shows the IP address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3417D5-40E3-4BBF-B9AA-8FC2597C1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307" y="1131088"/>
            <a:ext cx="7674339" cy="487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31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082C-76F1-483C-A887-79A87AAC5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54" y="-135713"/>
            <a:ext cx="9550042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Coding ESP8266 in Arduino IDE (</a:t>
            </a:r>
            <a:r>
              <a:rPr lang="en-US" sz="4000" dirty="0" err="1"/>
              <a:t>cont.d</a:t>
            </a:r>
            <a:r>
              <a:rPr lang="en-US" sz="4000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6EE92-96FF-4B8A-886F-D22D51DE7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997" y="1301819"/>
            <a:ext cx="4037178" cy="555618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We used endless void loop to check is there any data coming from the </a:t>
            </a:r>
            <a:r>
              <a:rPr lang="en-US" sz="2000" dirty="0" err="1"/>
              <a:t>Beaglebone</a:t>
            </a:r>
            <a:r>
              <a:rPr lang="en-US" sz="2000" dirty="0"/>
              <a:t> side or not.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/>
              <a:t>Serial.available</a:t>
            </a:r>
            <a:r>
              <a:rPr lang="en-US" sz="2000" dirty="0"/>
              <a:t> () is used to check the data coming.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We took time delay before printing the message “ connected to </a:t>
            </a:r>
            <a:r>
              <a:rPr lang="en-US" sz="2000" dirty="0" err="1"/>
              <a:t>WiFi</a:t>
            </a:r>
            <a:r>
              <a:rPr lang="en-US" sz="2000" dirty="0"/>
              <a:t>” along with the </a:t>
            </a:r>
            <a:r>
              <a:rPr lang="en-US" sz="2000" dirty="0" err="1"/>
              <a:t>ssid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88795F-A666-4EFB-9B96-6CE074EEE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146" y="1301819"/>
            <a:ext cx="7257315" cy="368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464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931</Words>
  <Application>Microsoft Office PowerPoint</Application>
  <PresentationFormat>Widescreen</PresentationFormat>
  <Paragraphs>111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 Interfacing of ESP8266 with Beaglebone Black   Project : Car Over-speed detection system</vt:lpstr>
      <vt:lpstr>Contents</vt:lpstr>
      <vt:lpstr>Introduction of Arduino  </vt:lpstr>
      <vt:lpstr>PowerPoint Presentation</vt:lpstr>
      <vt:lpstr>PowerPoint Presentation</vt:lpstr>
      <vt:lpstr>Connections of ESP8266 with Arduino IDE</vt:lpstr>
      <vt:lpstr>Coding ESP8266 in Arduino IDE</vt:lpstr>
      <vt:lpstr>Coding ESP8266 in Arduino IDE (cont.d)</vt:lpstr>
      <vt:lpstr>Coding ESP8266 in Arduino IDE (cont.d)</vt:lpstr>
      <vt:lpstr>Output in Arduino IDE</vt:lpstr>
      <vt:lpstr>Connection details</vt:lpstr>
      <vt:lpstr>Connections of ESP8266 with Beaglebone Black</vt:lpstr>
      <vt:lpstr>Connections of ESP8266 with Beaglebone</vt:lpstr>
      <vt:lpstr>Coding of Beaglebone Black in Putty</vt:lpstr>
      <vt:lpstr>How to use PSFTP</vt:lpstr>
      <vt:lpstr>How to use PSFTP (cont.d)</vt:lpstr>
      <vt:lpstr>Coding of Beaglebone Black in Putty (cont.d)</vt:lpstr>
      <vt:lpstr>Output in Putty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Interfacing of ESP8266 with Beaglebone Black    Project : Car Over-speed detection system</dc:title>
  <dc:creator>Sunny Devgan</dc:creator>
  <cp:lastModifiedBy>Sunny Devgan</cp:lastModifiedBy>
  <cp:revision>5</cp:revision>
  <dcterms:created xsi:type="dcterms:W3CDTF">2020-11-17T04:52:59Z</dcterms:created>
  <dcterms:modified xsi:type="dcterms:W3CDTF">2020-11-17T04:55:58Z</dcterms:modified>
</cp:coreProperties>
</file>