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8" r:id="rId5"/>
    <p:sldId id="260" r:id="rId6"/>
    <p:sldId id="258" r:id="rId7"/>
    <p:sldId id="270" r:id="rId8"/>
    <p:sldId id="261" r:id="rId9"/>
    <p:sldId id="262" r:id="rId10"/>
    <p:sldId id="271" r:id="rId11"/>
    <p:sldId id="263" r:id="rId12"/>
    <p:sldId id="269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E0B26-392B-4686-96EB-D0A0A772798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B5631B2-333E-4C8D-9F1E-B0386C6D2887}">
      <dgm:prSet/>
      <dgm:spPr/>
      <dgm:t>
        <a:bodyPr/>
        <a:lstStyle/>
        <a:p>
          <a:r>
            <a:rPr lang="en-US"/>
            <a:t>Programming language – python</a:t>
          </a:r>
        </a:p>
      </dgm:t>
    </dgm:pt>
    <dgm:pt modelId="{13459B20-3418-4040-8FE1-F4556DA4349C}" type="parTrans" cxnId="{08C981CB-2DD2-458B-A8B1-9FEC5E77F3D3}">
      <dgm:prSet/>
      <dgm:spPr/>
      <dgm:t>
        <a:bodyPr/>
        <a:lstStyle/>
        <a:p>
          <a:endParaRPr lang="en-US"/>
        </a:p>
      </dgm:t>
    </dgm:pt>
    <dgm:pt modelId="{10248DAF-9814-4114-A66A-21F5B766815A}" type="sibTrans" cxnId="{08C981CB-2DD2-458B-A8B1-9FEC5E77F3D3}">
      <dgm:prSet/>
      <dgm:spPr/>
      <dgm:t>
        <a:bodyPr/>
        <a:lstStyle/>
        <a:p>
          <a:endParaRPr lang="en-US"/>
        </a:p>
      </dgm:t>
    </dgm:pt>
    <dgm:pt modelId="{3CAA333F-5EA6-4314-89DF-690F219FC559}">
      <dgm:prSet/>
      <dgm:spPr/>
      <dgm:t>
        <a:bodyPr/>
        <a:lstStyle/>
        <a:p>
          <a:r>
            <a:rPr lang="en-US"/>
            <a:t>Deep learning – tensorflow</a:t>
          </a:r>
        </a:p>
      </dgm:t>
    </dgm:pt>
    <dgm:pt modelId="{B818D4CE-D0D8-4BA8-8AAF-E8108D1A08DC}" type="parTrans" cxnId="{5BA25F06-9D18-4AA0-8F6B-5C3F18074D7A}">
      <dgm:prSet/>
      <dgm:spPr/>
      <dgm:t>
        <a:bodyPr/>
        <a:lstStyle/>
        <a:p>
          <a:endParaRPr lang="en-US"/>
        </a:p>
      </dgm:t>
    </dgm:pt>
    <dgm:pt modelId="{76045DDD-6039-4C30-988E-79D7D3B37B4B}" type="sibTrans" cxnId="{5BA25F06-9D18-4AA0-8F6B-5C3F18074D7A}">
      <dgm:prSet/>
      <dgm:spPr/>
      <dgm:t>
        <a:bodyPr/>
        <a:lstStyle/>
        <a:p>
          <a:endParaRPr lang="en-US"/>
        </a:p>
      </dgm:t>
    </dgm:pt>
    <dgm:pt modelId="{BE7BA4AE-BE6C-4076-ABD5-C992A1734A63}">
      <dgm:prSet/>
      <dgm:spPr/>
      <dgm:t>
        <a:bodyPr/>
        <a:lstStyle/>
        <a:p>
          <a:r>
            <a:rPr lang="en-US"/>
            <a:t>Web framework – flask</a:t>
          </a:r>
        </a:p>
      </dgm:t>
    </dgm:pt>
    <dgm:pt modelId="{9EA8FA80-F1E2-4DC4-B949-4B29DD4E7985}" type="parTrans" cxnId="{79E879F0-2C0E-4F8D-8863-CC9B7FA1528D}">
      <dgm:prSet/>
      <dgm:spPr/>
      <dgm:t>
        <a:bodyPr/>
        <a:lstStyle/>
        <a:p>
          <a:endParaRPr lang="en-US"/>
        </a:p>
      </dgm:t>
    </dgm:pt>
    <dgm:pt modelId="{F92B8343-7782-412F-874F-252B746BD5EE}" type="sibTrans" cxnId="{79E879F0-2C0E-4F8D-8863-CC9B7FA1528D}">
      <dgm:prSet/>
      <dgm:spPr/>
      <dgm:t>
        <a:bodyPr/>
        <a:lstStyle/>
        <a:p>
          <a:endParaRPr lang="en-US"/>
        </a:p>
      </dgm:t>
    </dgm:pt>
    <dgm:pt modelId="{3B2DF5BE-7272-43E4-B44F-F9624E5522F2}">
      <dgm:prSet/>
      <dgm:spPr/>
      <dgm:t>
        <a:bodyPr/>
        <a:lstStyle/>
        <a:p>
          <a:r>
            <a:rPr lang="en-US"/>
            <a:t>Model format- .h5</a:t>
          </a:r>
        </a:p>
      </dgm:t>
    </dgm:pt>
    <dgm:pt modelId="{2B07B0E8-DABF-4F8A-9D3F-7C082CC2A18E}" type="parTrans" cxnId="{902E5D4E-B5B0-4ABC-9D1A-4A33DDC778C0}">
      <dgm:prSet/>
      <dgm:spPr/>
      <dgm:t>
        <a:bodyPr/>
        <a:lstStyle/>
        <a:p>
          <a:endParaRPr lang="en-US"/>
        </a:p>
      </dgm:t>
    </dgm:pt>
    <dgm:pt modelId="{9AEEAC91-EF5A-45A1-804A-05E8639DB297}" type="sibTrans" cxnId="{902E5D4E-B5B0-4ABC-9D1A-4A33DDC778C0}">
      <dgm:prSet/>
      <dgm:spPr/>
      <dgm:t>
        <a:bodyPr/>
        <a:lstStyle/>
        <a:p>
          <a:endParaRPr lang="en-US"/>
        </a:p>
      </dgm:t>
    </dgm:pt>
    <dgm:pt modelId="{1A2C9A69-EAD1-414E-9316-BD5925085B6B}">
      <dgm:prSet/>
      <dgm:spPr/>
      <dgm:t>
        <a:bodyPr/>
        <a:lstStyle/>
        <a:p>
          <a:r>
            <a:rPr lang="en-US"/>
            <a:t>Frontend-HTML,CSS,jS</a:t>
          </a:r>
        </a:p>
      </dgm:t>
    </dgm:pt>
    <dgm:pt modelId="{BD75AB1A-57FB-4074-AE65-9E826ED58DDD}" type="parTrans" cxnId="{2FF36272-8FF8-4C31-BE82-1F3188C5DF16}">
      <dgm:prSet/>
      <dgm:spPr/>
      <dgm:t>
        <a:bodyPr/>
        <a:lstStyle/>
        <a:p>
          <a:endParaRPr lang="en-US"/>
        </a:p>
      </dgm:t>
    </dgm:pt>
    <dgm:pt modelId="{805AB3B9-C6D1-40F0-A667-585D1E904B12}" type="sibTrans" cxnId="{2FF36272-8FF8-4C31-BE82-1F3188C5DF16}">
      <dgm:prSet/>
      <dgm:spPr/>
      <dgm:t>
        <a:bodyPr/>
        <a:lstStyle/>
        <a:p>
          <a:endParaRPr lang="en-US"/>
        </a:p>
      </dgm:t>
    </dgm:pt>
    <dgm:pt modelId="{109F2236-EE8C-48EE-B3D3-540A254E7784}" type="pres">
      <dgm:prSet presAssocID="{908E0B26-392B-4686-96EB-D0A0A7727989}" presName="root" presStyleCnt="0">
        <dgm:presLayoutVars>
          <dgm:dir/>
          <dgm:resizeHandles val="exact"/>
        </dgm:presLayoutVars>
      </dgm:prSet>
      <dgm:spPr/>
    </dgm:pt>
    <dgm:pt modelId="{342ED41D-8DAF-41F2-82B9-3C17A85AB3FC}" type="pres">
      <dgm:prSet presAssocID="{8B5631B2-333E-4C8D-9F1E-B0386C6D2887}" presName="compNode" presStyleCnt="0"/>
      <dgm:spPr/>
    </dgm:pt>
    <dgm:pt modelId="{410890F1-B23A-43BA-9A77-11904AB81C2D}" type="pres">
      <dgm:prSet presAssocID="{8B5631B2-333E-4C8D-9F1E-B0386C6D2887}" presName="bgRect" presStyleLbl="bgShp" presStyleIdx="0" presStyleCnt="5"/>
      <dgm:spPr/>
    </dgm:pt>
    <dgm:pt modelId="{94EC5B32-024B-4D61-B833-2DB0236A3B62}" type="pres">
      <dgm:prSet presAssocID="{8B5631B2-333E-4C8D-9F1E-B0386C6D288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CC6BA453-F536-4E23-A4F3-507A7B4D80F8}" type="pres">
      <dgm:prSet presAssocID="{8B5631B2-333E-4C8D-9F1E-B0386C6D2887}" presName="spaceRect" presStyleCnt="0"/>
      <dgm:spPr/>
    </dgm:pt>
    <dgm:pt modelId="{68A7EA52-57FD-427C-9116-F67CA4A358E6}" type="pres">
      <dgm:prSet presAssocID="{8B5631B2-333E-4C8D-9F1E-B0386C6D2887}" presName="parTx" presStyleLbl="revTx" presStyleIdx="0" presStyleCnt="5">
        <dgm:presLayoutVars>
          <dgm:chMax val="0"/>
          <dgm:chPref val="0"/>
        </dgm:presLayoutVars>
      </dgm:prSet>
      <dgm:spPr/>
    </dgm:pt>
    <dgm:pt modelId="{DFA7CF5B-9705-46C2-84AF-69CF0E094AEB}" type="pres">
      <dgm:prSet presAssocID="{10248DAF-9814-4114-A66A-21F5B766815A}" presName="sibTrans" presStyleCnt="0"/>
      <dgm:spPr/>
    </dgm:pt>
    <dgm:pt modelId="{C073CD12-7686-4D27-A209-7B3786142473}" type="pres">
      <dgm:prSet presAssocID="{3CAA333F-5EA6-4314-89DF-690F219FC559}" presName="compNode" presStyleCnt="0"/>
      <dgm:spPr/>
    </dgm:pt>
    <dgm:pt modelId="{F8CAD308-AF4D-4D46-A02C-C3E61D332139}" type="pres">
      <dgm:prSet presAssocID="{3CAA333F-5EA6-4314-89DF-690F219FC559}" presName="bgRect" presStyleLbl="bgShp" presStyleIdx="1" presStyleCnt="5"/>
      <dgm:spPr/>
    </dgm:pt>
    <dgm:pt modelId="{18AD5368-070D-498D-910B-628BBEA3E1A5}" type="pres">
      <dgm:prSet presAssocID="{3CAA333F-5EA6-4314-89DF-690F219FC55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DCA58B0-4AC8-43D6-8072-3E000DF8D403}" type="pres">
      <dgm:prSet presAssocID="{3CAA333F-5EA6-4314-89DF-690F219FC559}" presName="spaceRect" presStyleCnt="0"/>
      <dgm:spPr/>
    </dgm:pt>
    <dgm:pt modelId="{87882224-9A89-4F47-9BDB-90DF36C02C60}" type="pres">
      <dgm:prSet presAssocID="{3CAA333F-5EA6-4314-89DF-690F219FC559}" presName="parTx" presStyleLbl="revTx" presStyleIdx="1" presStyleCnt="5">
        <dgm:presLayoutVars>
          <dgm:chMax val="0"/>
          <dgm:chPref val="0"/>
        </dgm:presLayoutVars>
      </dgm:prSet>
      <dgm:spPr/>
    </dgm:pt>
    <dgm:pt modelId="{4319A864-B5D3-4D2B-86A6-26CBBADC5B5F}" type="pres">
      <dgm:prSet presAssocID="{76045DDD-6039-4C30-988E-79D7D3B37B4B}" presName="sibTrans" presStyleCnt="0"/>
      <dgm:spPr/>
    </dgm:pt>
    <dgm:pt modelId="{7B44406E-7B98-4CDD-AE28-75D942DB69CA}" type="pres">
      <dgm:prSet presAssocID="{BE7BA4AE-BE6C-4076-ABD5-C992A1734A63}" presName="compNode" presStyleCnt="0"/>
      <dgm:spPr/>
    </dgm:pt>
    <dgm:pt modelId="{F81543F5-00E7-4EB5-AD51-29E20229A8CF}" type="pres">
      <dgm:prSet presAssocID="{BE7BA4AE-BE6C-4076-ABD5-C992A1734A63}" presName="bgRect" presStyleLbl="bgShp" presStyleIdx="2" presStyleCnt="5"/>
      <dgm:spPr/>
    </dgm:pt>
    <dgm:pt modelId="{26EAB0A0-80ED-4AFC-BE45-BC43E02F5B27}" type="pres">
      <dgm:prSet presAssocID="{BE7BA4AE-BE6C-4076-ABD5-C992A1734A6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BDD6B463-94CF-4352-9F91-B1A544C131B4}" type="pres">
      <dgm:prSet presAssocID="{BE7BA4AE-BE6C-4076-ABD5-C992A1734A63}" presName="spaceRect" presStyleCnt="0"/>
      <dgm:spPr/>
    </dgm:pt>
    <dgm:pt modelId="{D0F7ED50-1617-4DDD-B9C0-2EC53D6528D6}" type="pres">
      <dgm:prSet presAssocID="{BE7BA4AE-BE6C-4076-ABD5-C992A1734A63}" presName="parTx" presStyleLbl="revTx" presStyleIdx="2" presStyleCnt="5">
        <dgm:presLayoutVars>
          <dgm:chMax val="0"/>
          <dgm:chPref val="0"/>
        </dgm:presLayoutVars>
      </dgm:prSet>
      <dgm:spPr/>
    </dgm:pt>
    <dgm:pt modelId="{74A7165F-CC47-4184-88D7-E406DF329EE2}" type="pres">
      <dgm:prSet presAssocID="{F92B8343-7782-412F-874F-252B746BD5EE}" presName="sibTrans" presStyleCnt="0"/>
      <dgm:spPr/>
    </dgm:pt>
    <dgm:pt modelId="{F4264F38-A4BB-4F58-94B9-2C09FD6E1EDC}" type="pres">
      <dgm:prSet presAssocID="{3B2DF5BE-7272-43E4-B44F-F9624E5522F2}" presName="compNode" presStyleCnt="0"/>
      <dgm:spPr/>
    </dgm:pt>
    <dgm:pt modelId="{9780143F-40D4-4EF0-9C18-C79E727C563D}" type="pres">
      <dgm:prSet presAssocID="{3B2DF5BE-7272-43E4-B44F-F9624E5522F2}" presName="bgRect" presStyleLbl="bgShp" presStyleIdx="3" presStyleCnt="5"/>
      <dgm:spPr/>
    </dgm:pt>
    <dgm:pt modelId="{3D63F73D-2A89-45AC-A21B-F7581AF92B85}" type="pres">
      <dgm:prSet presAssocID="{3B2DF5BE-7272-43E4-B44F-F9624E5522F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EF3BCF2-E13A-49C4-B3CA-15128E75B717}" type="pres">
      <dgm:prSet presAssocID="{3B2DF5BE-7272-43E4-B44F-F9624E5522F2}" presName="spaceRect" presStyleCnt="0"/>
      <dgm:spPr/>
    </dgm:pt>
    <dgm:pt modelId="{80CCB106-DF8A-4430-BC63-972253F8715C}" type="pres">
      <dgm:prSet presAssocID="{3B2DF5BE-7272-43E4-B44F-F9624E5522F2}" presName="parTx" presStyleLbl="revTx" presStyleIdx="3" presStyleCnt="5">
        <dgm:presLayoutVars>
          <dgm:chMax val="0"/>
          <dgm:chPref val="0"/>
        </dgm:presLayoutVars>
      </dgm:prSet>
      <dgm:spPr/>
    </dgm:pt>
    <dgm:pt modelId="{A1FACE5B-A86F-4C00-8529-C2100EA7853D}" type="pres">
      <dgm:prSet presAssocID="{9AEEAC91-EF5A-45A1-804A-05E8639DB297}" presName="sibTrans" presStyleCnt="0"/>
      <dgm:spPr/>
    </dgm:pt>
    <dgm:pt modelId="{DF8E3514-C516-4DC9-A6B3-517338224477}" type="pres">
      <dgm:prSet presAssocID="{1A2C9A69-EAD1-414E-9316-BD5925085B6B}" presName="compNode" presStyleCnt="0"/>
      <dgm:spPr/>
    </dgm:pt>
    <dgm:pt modelId="{8105A410-C428-4893-BD05-4980E38D73F7}" type="pres">
      <dgm:prSet presAssocID="{1A2C9A69-EAD1-414E-9316-BD5925085B6B}" presName="bgRect" presStyleLbl="bgShp" presStyleIdx="4" presStyleCnt="5"/>
      <dgm:spPr/>
    </dgm:pt>
    <dgm:pt modelId="{AEA12345-0DC5-40B9-A9FE-B2B7902DD5A4}" type="pres">
      <dgm:prSet presAssocID="{1A2C9A69-EAD1-414E-9316-BD5925085B6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160B189-A2C8-41A6-A026-B9DF00D670C0}" type="pres">
      <dgm:prSet presAssocID="{1A2C9A69-EAD1-414E-9316-BD5925085B6B}" presName="spaceRect" presStyleCnt="0"/>
      <dgm:spPr/>
    </dgm:pt>
    <dgm:pt modelId="{D1AED4E0-F9B3-4B8D-B553-D61A672E0C35}" type="pres">
      <dgm:prSet presAssocID="{1A2C9A69-EAD1-414E-9316-BD5925085B6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BA25F06-9D18-4AA0-8F6B-5C3F18074D7A}" srcId="{908E0B26-392B-4686-96EB-D0A0A7727989}" destId="{3CAA333F-5EA6-4314-89DF-690F219FC559}" srcOrd="1" destOrd="0" parTransId="{B818D4CE-D0D8-4BA8-8AAF-E8108D1A08DC}" sibTransId="{76045DDD-6039-4C30-988E-79D7D3B37B4B}"/>
    <dgm:cxn modelId="{851A840C-D5B9-42C4-B136-F0669A811755}" type="presOf" srcId="{1A2C9A69-EAD1-414E-9316-BD5925085B6B}" destId="{D1AED4E0-F9B3-4B8D-B553-D61A672E0C35}" srcOrd="0" destOrd="0" presId="urn:microsoft.com/office/officeart/2018/2/layout/IconVerticalSolidList"/>
    <dgm:cxn modelId="{7E7EB115-4864-4B98-8FC8-2BA54AB4A18A}" type="presOf" srcId="{908E0B26-392B-4686-96EB-D0A0A7727989}" destId="{109F2236-EE8C-48EE-B3D3-540A254E7784}" srcOrd="0" destOrd="0" presId="urn:microsoft.com/office/officeart/2018/2/layout/IconVerticalSolidList"/>
    <dgm:cxn modelId="{902E5D4E-B5B0-4ABC-9D1A-4A33DDC778C0}" srcId="{908E0B26-392B-4686-96EB-D0A0A7727989}" destId="{3B2DF5BE-7272-43E4-B44F-F9624E5522F2}" srcOrd="3" destOrd="0" parTransId="{2B07B0E8-DABF-4F8A-9D3F-7C082CC2A18E}" sibTransId="{9AEEAC91-EF5A-45A1-804A-05E8639DB297}"/>
    <dgm:cxn modelId="{2FF36272-8FF8-4C31-BE82-1F3188C5DF16}" srcId="{908E0B26-392B-4686-96EB-D0A0A7727989}" destId="{1A2C9A69-EAD1-414E-9316-BD5925085B6B}" srcOrd="4" destOrd="0" parTransId="{BD75AB1A-57FB-4074-AE65-9E826ED58DDD}" sibTransId="{805AB3B9-C6D1-40F0-A667-585D1E904B12}"/>
    <dgm:cxn modelId="{A7E0BB8E-387E-45C6-A3BA-618B93193F8D}" type="presOf" srcId="{3CAA333F-5EA6-4314-89DF-690F219FC559}" destId="{87882224-9A89-4F47-9BDB-90DF36C02C60}" srcOrd="0" destOrd="0" presId="urn:microsoft.com/office/officeart/2018/2/layout/IconVerticalSolidList"/>
    <dgm:cxn modelId="{23930BA8-EE1F-44AF-B989-DFA7C1BC82DA}" type="presOf" srcId="{BE7BA4AE-BE6C-4076-ABD5-C992A1734A63}" destId="{D0F7ED50-1617-4DDD-B9C0-2EC53D6528D6}" srcOrd="0" destOrd="0" presId="urn:microsoft.com/office/officeart/2018/2/layout/IconVerticalSolidList"/>
    <dgm:cxn modelId="{E4F5A7BB-90C6-4091-80E3-233EB2319339}" type="presOf" srcId="{8B5631B2-333E-4C8D-9F1E-B0386C6D2887}" destId="{68A7EA52-57FD-427C-9116-F67CA4A358E6}" srcOrd="0" destOrd="0" presId="urn:microsoft.com/office/officeart/2018/2/layout/IconVerticalSolidList"/>
    <dgm:cxn modelId="{08C981CB-2DD2-458B-A8B1-9FEC5E77F3D3}" srcId="{908E0B26-392B-4686-96EB-D0A0A7727989}" destId="{8B5631B2-333E-4C8D-9F1E-B0386C6D2887}" srcOrd="0" destOrd="0" parTransId="{13459B20-3418-4040-8FE1-F4556DA4349C}" sibTransId="{10248DAF-9814-4114-A66A-21F5B766815A}"/>
    <dgm:cxn modelId="{13269BE2-C4F8-4034-8D72-F660086FA26D}" type="presOf" srcId="{3B2DF5BE-7272-43E4-B44F-F9624E5522F2}" destId="{80CCB106-DF8A-4430-BC63-972253F8715C}" srcOrd="0" destOrd="0" presId="urn:microsoft.com/office/officeart/2018/2/layout/IconVerticalSolidList"/>
    <dgm:cxn modelId="{79E879F0-2C0E-4F8D-8863-CC9B7FA1528D}" srcId="{908E0B26-392B-4686-96EB-D0A0A7727989}" destId="{BE7BA4AE-BE6C-4076-ABD5-C992A1734A63}" srcOrd="2" destOrd="0" parTransId="{9EA8FA80-F1E2-4DC4-B949-4B29DD4E7985}" sibTransId="{F92B8343-7782-412F-874F-252B746BD5EE}"/>
    <dgm:cxn modelId="{2D4C1C1A-2AED-43E8-8A96-D7B7FBA4F00B}" type="presParOf" srcId="{109F2236-EE8C-48EE-B3D3-540A254E7784}" destId="{342ED41D-8DAF-41F2-82B9-3C17A85AB3FC}" srcOrd="0" destOrd="0" presId="urn:microsoft.com/office/officeart/2018/2/layout/IconVerticalSolidList"/>
    <dgm:cxn modelId="{58C7F07F-3AEC-4AB3-826A-CED73652851A}" type="presParOf" srcId="{342ED41D-8DAF-41F2-82B9-3C17A85AB3FC}" destId="{410890F1-B23A-43BA-9A77-11904AB81C2D}" srcOrd="0" destOrd="0" presId="urn:microsoft.com/office/officeart/2018/2/layout/IconVerticalSolidList"/>
    <dgm:cxn modelId="{2636D6C5-A065-4BF5-B534-AF73431C4A98}" type="presParOf" srcId="{342ED41D-8DAF-41F2-82B9-3C17A85AB3FC}" destId="{94EC5B32-024B-4D61-B833-2DB0236A3B62}" srcOrd="1" destOrd="0" presId="urn:microsoft.com/office/officeart/2018/2/layout/IconVerticalSolidList"/>
    <dgm:cxn modelId="{F66DBEB2-74A5-44D4-884F-98D2BE09E449}" type="presParOf" srcId="{342ED41D-8DAF-41F2-82B9-3C17A85AB3FC}" destId="{CC6BA453-F536-4E23-A4F3-507A7B4D80F8}" srcOrd="2" destOrd="0" presId="urn:microsoft.com/office/officeart/2018/2/layout/IconVerticalSolidList"/>
    <dgm:cxn modelId="{688A003B-5C35-498D-B016-5E89F79FA3A0}" type="presParOf" srcId="{342ED41D-8DAF-41F2-82B9-3C17A85AB3FC}" destId="{68A7EA52-57FD-427C-9116-F67CA4A358E6}" srcOrd="3" destOrd="0" presId="urn:microsoft.com/office/officeart/2018/2/layout/IconVerticalSolidList"/>
    <dgm:cxn modelId="{004DDD3C-B6E7-4239-AA60-57347A686EF3}" type="presParOf" srcId="{109F2236-EE8C-48EE-B3D3-540A254E7784}" destId="{DFA7CF5B-9705-46C2-84AF-69CF0E094AEB}" srcOrd="1" destOrd="0" presId="urn:microsoft.com/office/officeart/2018/2/layout/IconVerticalSolidList"/>
    <dgm:cxn modelId="{A8D22D34-6307-4F7B-8792-926FEAF3954F}" type="presParOf" srcId="{109F2236-EE8C-48EE-B3D3-540A254E7784}" destId="{C073CD12-7686-4D27-A209-7B3786142473}" srcOrd="2" destOrd="0" presId="urn:microsoft.com/office/officeart/2018/2/layout/IconVerticalSolidList"/>
    <dgm:cxn modelId="{990A0ACB-1384-4DCB-A13A-C000AE2664E2}" type="presParOf" srcId="{C073CD12-7686-4D27-A209-7B3786142473}" destId="{F8CAD308-AF4D-4D46-A02C-C3E61D332139}" srcOrd="0" destOrd="0" presId="urn:microsoft.com/office/officeart/2018/2/layout/IconVerticalSolidList"/>
    <dgm:cxn modelId="{D41FB5F0-EC15-47D4-8809-9B8ACFE465A0}" type="presParOf" srcId="{C073CD12-7686-4D27-A209-7B3786142473}" destId="{18AD5368-070D-498D-910B-628BBEA3E1A5}" srcOrd="1" destOrd="0" presId="urn:microsoft.com/office/officeart/2018/2/layout/IconVerticalSolidList"/>
    <dgm:cxn modelId="{63360579-9F49-490D-9F55-4A50086BD264}" type="presParOf" srcId="{C073CD12-7686-4D27-A209-7B3786142473}" destId="{FDCA58B0-4AC8-43D6-8072-3E000DF8D403}" srcOrd="2" destOrd="0" presId="urn:microsoft.com/office/officeart/2018/2/layout/IconVerticalSolidList"/>
    <dgm:cxn modelId="{2B3FB53B-7CD9-4D94-BFB9-E858FF74F311}" type="presParOf" srcId="{C073CD12-7686-4D27-A209-7B3786142473}" destId="{87882224-9A89-4F47-9BDB-90DF36C02C60}" srcOrd="3" destOrd="0" presId="urn:microsoft.com/office/officeart/2018/2/layout/IconVerticalSolidList"/>
    <dgm:cxn modelId="{F47CE442-8094-48FF-9587-97A731C89B1F}" type="presParOf" srcId="{109F2236-EE8C-48EE-B3D3-540A254E7784}" destId="{4319A864-B5D3-4D2B-86A6-26CBBADC5B5F}" srcOrd="3" destOrd="0" presId="urn:microsoft.com/office/officeart/2018/2/layout/IconVerticalSolidList"/>
    <dgm:cxn modelId="{B2900D45-47B7-4FB4-B1B2-BC8F40622E7E}" type="presParOf" srcId="{109F2236-EE8C-48EE-B3D3-540A254E7784}" destId="{7B44406E-7B98-4CDD-AE28-75D942DB69CA}" srcOrd="4" destOrd="0" presId="urn:microsoft.com/office/officeart/2018/2/layout/IconVerticalSolidList"/>
    <dgm:cxn modelId="{D58BFADE-354B-4384-AC5B-610BB3EE83B6}" type="presParOf" srcId="{7B44406E-7B98-4CDD-AE28-75D942DB69CA}" destId="{F81543F5-00E7-4EB5-AD51-29E20229A8CF}" srcOrd="0" destOrd="0" presId="urn:microsoft.com/office/officeart/2018/2/layout/IconVerticalSolidList"/>
    <dgm:cxn modelId="{E24D0E30-C054-4529-8F38-3870E15EF053}" type="presParOf" srcId="{7B44406E-7B98-4CDD-AE28-75D942DB69CA}" destId="{26EAB0A0-80ED-4AFC-BE45-BC43E02F5B27}" srcOrd="1" destOrd="0" presId="urn:microsoft.com/office/officeart/2018/2/layout/IconVerticalSolidList"/>
    <dgm:cxn modelId="{71E00DE6-424D-460A-9D5C-2BE28837AAFE}" type="presParOf" srcId="{7B44406E-7B98-4CDD-AE28-75D942DB69CA}" destId="{BDD6B463-94CF-4352-9F91-B1A544C131B4}" srcOrd="2" destOrd="0" presId="urn:microsoft.com/office/officeart/2018/2/layout/IconVerticalSolidList"/>
    <dgm:cxn modelId="{97367436-93E3-47F2-AA2C-39077E70702A}" type="presParOf" srcId="{7B44406E-7B98-4CDD-AE28-75D942DB69CA}" destId="{D0F7ED50-1617-4DDD-B9C0-2EC53D6528D6}" srcOrd="3" destOrd="0" presId="urn:microsoft.com/office/officeart/2018/2/layout/IconVerticalSolidList"/>
    <dgm:cxn modelId="{796E29DC-881D-44D7-94CE-8AFA4D82A3F5}" type="presParOf" srcId="{109F2236-EE8C-48EE-B3D3-540A254E7784}" destId="{74A7165F-CC47-4184-88D7-E406DF329EE2}" srcOrd="5" destOrd="0" presId="urn:microsoft.com/office/officeart/2018/2/layout/IconVerticalSolidList"/>
    <dgm:cxn modelId="{E3F7A4A9-84C9-42D7-8B38-CE749912F911}" type="presParOf" srcId="{109F2236-EE8C-48EE-B3D3-540A254E7784}" destId="{F4264F38-A4BB-4F58-94B9-2C09FD6E1EDC}" srcOrd="6" destOrd="0" presId="urn:microsoft.com/office/officeart/2018/2/layout/IconVerticalSolidList"/>
    <dgm:cxn modelId="{B5E3A734-3D09-4A50-B124-2E91E3E51C4F}" type="presParOf" srcId="{F4264F38-A4BB-4F58-94B9-2C09FD6E1EDC}" destId="{9780143F-40D4-4EF0-9C18-C79E727C563D}" srcOrd="0" destOrd="0" presId="urn:microsoft.com/office/officeart/2018/2/layout/IconVerticalSolidList"/>
    <dgm:cxn modelId="{5D03B4F2-7CD0-4B8A-B71E-5A1DCC526900}" type="presParOf" srcId="{F4264F38-A4BB-4F58-94B9-2C09FD6E1EDC}" destId="{3D63F73D-2A89-45AC-A21B-F7581AF92B85}" srcOrd="1" destOrd="0" presId="urn:microsoft.com/office/officeart/2018/2/layout/IconVerticalSolidList"/>
    <dgm:cxn modelId="{81738F8F-0DAD-4F5A-84FC-967179F7036B}" type="presParOf" srcId="{F4264F38-A4BB-4F58-94B9-2C09FD6E1EDC}" destId="{FEF3BCF2-E13A-49C4-B3CA-15128E75B717}" srcOrd="2" destOrd="0" presId="urn:microsoft.com/office/officeart/2018/2/layout/IconVerticalSolidList"/>
    <dgm:cxn modelId="{DCF0FCF8-B823-4470-A67F-39C2764EF3F1}" type="presParOf" srcId="{F4264F38-A4BB-4F58-94B9-2C09FD6E1EDC}" destId="{80CCB106-DF8A-4430-BC63-972253F8715C}" srcOrd="3" destOrd="0" presId="urn:microsoft.com/office/officeart/2018/2/layout/IconVerticalSolidList"/>
    <dgm:cxn modelId="{78E2426C-D567-45A7-97B8-7D4BCAEA4966}" type="presParOf" srcId="{109F2236-EE8C-48EE-B3D3-540A254E7784}" destId="{A1FACE5B-A86F-4C00-8529-C2100EA7853D}" srcOrd="7" destOrd="0" presId="urn:microsoft.com/office/officeart/2018/2/layout/IconVerticalSolidList"/>
    <dgm:cxn modelId="{D78337E7-6CAB-49AB-B80F-EC37AFB038BB}" type="presParOf" srcId="{109F2236-EE8C-48EE-B3D3-540A254E7784}" destId="{DF8E3514-C516-4DC9-A6B3-517338224477}" srcOrd="8" destOrd="0" presId="urn:microsoft.com/office/officeart/2018/2/layout/IconVerticalSolidList"/>
    <dgm:cxn modelId="{55F49FBF-BDDC-4B45-9FAD-99E9631D84A8}" type="presParOf" srcId="{DF8E3514-C516-4DC9-A6B3-517338224477}" destId="{8105A410-C428-4893-BD05-4980E38D73F7}" srcOrd="0" destOrd="0" presId="urn:microsoft.com/office/officeart/2018/2/layout/IconVerticalSolidList"/>
    <dgm:cxn modelId="{F106384E-CBE5-4902-9012-91EB7286C403}" type="presParOf" srcId="{DF8E3514-C516-4DC9-A6B3-517338224477}" destId="{AEA12345-0DC5-40B9-A9FE-B2B7902DD5A4}" srcOrd="1" destOrd="0" presId="urn:microsoft.com/office/officeart/2018/2/layout/IconVerticalSolidList"/>
    <dgm:cxn modelId="{4666C37C-069F-477A-830D-99111F4627A1}" type="presParOf" srcId="{DF8E3514-C516-4DC9-A6B3-517338224477}" destId="{0160B189-A2C8-41A6-A026-B9DF00D670C0}" srcOrd="2" destOrd="0" presId="urn:microsoft.com/office/officeart/2018/2/layout/IconVerticalSolidList"/>
    <dgm:cxn modelId="{45653E08-DC9D-4B03-A5F5-42823EB2B320}" type="presParOf" srcId="{DF8E3514-C516-4DC9-A6B3-517338224477}" destId="{D1AED4E0-F9B3-4B8D-B553-D61A672E0C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420151-B414-47C4-966B-21F629B17297}" type="doc">
      <dgm:prSet loTypeId="urn:microsoft.com/office/officeart/2016/7/layout/HorizontalAction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C95F73-BB4A-4298-9FAC-EDD5C7FEEDBB}">
      <dgm:prSet/>
      <dgm:spPr/>
      <dgm:t>
        <a:bodyPr/>
        <a:lstStyle/>
        <a:p>
          <a:r>
            <a:rPr lang="en-US"/>
            <a:t>Improve</a:t>
          </a:r>
        </a:p>
      </dgm:t>
    </dgm:pt>
    <dgm:pt modelId="{50FA8B62-B742-4DA4-A5A4-F505C25CB278}" type="parTrans" cxnId="{6ACB6F1F-5C48-4C55-A54A-F1FE6AF2A5B1}">
      <dgm:prSet/>
      <dgm:spPr/>
      <dgm:t>
        <a:bodyPr/>
        <a:lstStyle/>
        <a:p>
          <a:endParaRPr lang="en-US"/>
        </a:p>
      </dgm:t>
    </dgm:pt>
    <dgm:pt modelId="{573C6DC3-C06F-46BD-BCE0-42860452955D}" type="sibTrans" cxnId="{6ACB6F1F-5C48-4C55-A54A-F1FE6AF2A5B1}">
      <dgm:prSet/>
      <dgm:spPr/>
      <dgm:t>
        <a:bodyPr/>
        <a:lstStyle/>
        <a:p>
          <a:endParaRPr lang="en-US"/>
        </a:p>
      </dgm:t>
    </dgm:pt>
    <dgm:pt modelId="{5CA65856-E9B9-4AA5-8C2C-7A08D18DAEF5}">
      <dgm:prSet/>
      <dgm:spPr/>
      <dgm:t>
        <a:bodyPr/>
        <a:lstStyle/>
        <a:p>
          <a:r>
            <a:rPr lang="en-US" dirty="0"/>
            <a:t>Improve Accuracy: Train the model with larger and more diverse datasets like </a:t>
          </a:r>
          <a:r>
            <a:rPr lang="en-US" dirty="0" err="1"/>
            <a:t>AffectNet</a:t>
          </a:r>
          <a:r>
            <a:rPr lang="en-US" dirty="0"/>
            <a:t> or RAF-DB.</a:t>
          </a:r>
        </a:p>
      </dgm:t>
    </dgm:pt>
    <dgm:pt modelId="{EB0D05FA-F6FA-4B6A-9028-06D4834DF0FB}" type="parTrans" cxnId="{FFAFD0B1-F341-4397-BF50-FA940F44AB0C}">
      <dgm:prSet/>
      <dgm:spPr/>
      <dgm:t>
        <a:bodyPr/>
        <a:lstStyle/>
        <a:p>
          <a:endParaRPr lang="en-US"/>
        </a:p>
      </dgm:t>
    </dgm:pt>
    <dgm:pt modelId="{80C951BB-3ED6-4808-9DC6-DB945F376139}" type="sibTrans" cxnId="{FFAFD0B1-F341-4397-BF50-FA940F44AB0C}">
      <dgm:prSet/>
      <dgm:spPr/>
      <dgm:t>
        <a:bodyPr/>
        <a:lstStyle/>
        <a:p>
          <a:endParaRPr lang="en-US"/>
        </a:p>
      </dgm:t>
    </dgm:pt>
    <dgm:pt modelId="{9A7CF648-EA7C-40D6-BA7C-7B4AC3EADC46}">
      <dgm:prSet/>
      <dgm:spPr/>
      <dgm:t>
        <a:bodyPr/>
        <a:lstStyle/>
        <a:p>
          <a:r>
            <a:rPr lang="en-US"/>
            <a:t>Deploy</a:t>
          </a:r>
        </a:p>
      </dgm:t>
    </dgm:pt>
    <dgm:pt modelId="{FFA83F40-37F1-4EB5-A796-E45091A1A442}" type="parTrans" cxnId="{0BDDAB01-DFEE-4AA7-9DCA-1E9C488DE8ED}">
      <dgm:prSet/>
      <dgm:spPr/>
      <dgm:t>
        <a:bodyPr/>
        <a:lstStyle/>
        <a:p>
          <a:endParaRPr lang="en-US"/>
        </a:p>
      </dgm:t>
    </dgm:pt>
    <dgm:pt modelId="{60E3F9C2-E5C6-45EE-97AB-9FC7AF876E01}" type="sibTrans" cxnId="{0BDDAB01-DFEE-4AA7-9DCA-1E9C488DE8ED}">
      <dgm:prSet/>
      <dgm:spPr/>
      <dgm:t>
        <a:bodyPr/>
        <a:lstStyle/>
        <a:p>
          <a:endParaRPr lang="en-US"/>
        </a:p>
      </dgm:t>
    </dgm:pt>
    <dgm:pt modelId="{9FB7160C-D9AD-4584-902A-6679E6022923}">
      <dgm:prSet/>
      <dgm:spPr/>
      <dgm:t>
        <a:bodyPr/>
        <a:lstStyle/>
        <a:p>
          <a:r>
            <a:rPr lang="en-US" dirty="0"/>
            <a:t>Mobile Integration: Deploy the emotion detection system into a mobile app for on-the-go analysis.</a:t>
          </a:r>
        </a:p>
      </dgm:t>
    </dgm:pt>
    <dgm:pt modelId="{6BA1A308-2999-4129-8DE9-83ABC83EC0A3}" type="parTrans" cxnId="{0198C900-45F5-4790-969C-3CD4CDE3274C}">
      <dgm:prSet/>
      <dgm:spPr/>
      <dgm:t>
        <a:bodyPr/>
        <a:lstStyle/>
        <a:p>
          <a:endParaRPr lang="en-US"/>
        </a:p>
      </dgm:t>
    </dgm:pt>
    <dgm:pt modelId="{64DFC3A5-8351-441C-B9D8-60ED59E4161F}" type="sibTrans" cxnId="{0198C900-45F5-4790-969C-3CD4CDE3274C}">
      <dgm:prSet/>
      <dgm:spPr/>
      <dgm:t>
        <a:bodyPr/>
        <a:lstStyle/>
        <a:p>
          <a:endParaRPr lang="en-US"/>
        </a:p>
      </dgm:t>
    </dgm:pt>
    <dgm:pt modelId="{F06F7716-9C96-46C6-BF52-199914FBF0CE}">
      <dgm:prSet/>
      <dgm:spPr/>
      <dgm:t>
        <a:bodyPr/>
        <a:lstStyle/>
        <a:p>
          <a:r>
            <a:rPr lang="en-US"/>
            <a:t>Enhance</a:t>
          </a:r>
        </a:p>
      </dgm:t>
    </dgm:pt>
    <dgm:pt modelId="{BD15E7F7-06EA-498E-A3CD-C0247AF1A7C3}" type="parTrans" cxnId="{D9C06B2F-C2F4-489E-8FDF-E8DB13AEBCE7}">
      <dgm:prSet/>
      <dgm:spPr/>
      <dgm:t>
        <a:bodyPr/>
        <a:lstStyle/>
        <a:p>
          <a:endParaRPr lang="en-US"/>
        </a:p>
      </dgm:t>
    </dgm:pt>
    <dgm:pt modelId="{6D9ED7E8-B747-4147-936B-31627D322E42}" type="sibTrans" cxnId="{D9C06B2F-C2F4-489E-8FDF-E8DB13AEBCE7}">
      <dgm:prSet/>
      <dgm:spPr/>
      <dgm:t>
        <a:bodyPr/>
        <a:lstStyle/>
        <a:p>
          <a:endParaRPr lang="en-US"/>
        </a:p>
      </dgm:t>
    </dgm:pt>
    <dgm:pt modelId="{5FB3C844-7A42-40F4-8CB3-84E23F72B7F2}">
      <dgm:prSet/>
      <dgm:spPr/>
      <dgm:t>
        <a:bodyPr/>
        <a:lstStyle/>
        <a:p>
          <a:r>
            <a:rPr lang="en-US" dirty="0"/>
            <a:t>Multi-face Emotion Detection: Enhance to detect and classify emotions of multiple people in the same frame.</a:t>
          </a:r>
        </a:p>
      </dgm:t>
    </dgm:pt>
    <dgm:pt modelId="{1FA37FD9-D8BB-4B06-B8F6-909DE41F76A4}" type="parTrans" cxnId="{E6017273-DA67-48E0-AF34-6E05345E1933}">
      <dgm:prSet/>
      <dgm:spPr/>
      <dgm:t>
        <a:bodyPr/>
        <a:lstStyle/>
        <a:p>
          <a:endParaRPr lang="en-US"/>
        </a:p>
      </dgm:t>
    </dgm:pt>
    <dgm:pt modelId="{44B9D664-70B8-4DCD-88E6-46355ACF87C4}" type="sibTrans" cxnId="{E6017273-DA67-48E0-AF34-6E05345E1933}">
      <dgm:prSet/>
      <dgm:spPr/>
      <dgm:t>
        <a:bodyPr/>
        <a:lstStyle/>
        <a:p>
          <a:endParaRPr lang="en-US"/>
        </a:p>
      </dgm:t>
    </dgm:pt>
    <dgm:pt modelId="{E83F1D19-A1B9-4834-966F-80FFD008FE78}">
      <dgm:prSet/>
      <dgm:spPr/>
      <dgm:t>
        <a:bodyPr/>
        <a:lstStyle/>
        <a:p>
          <a:r>
            <a:rPr lang="en-US"/>
            <a:t>Include</a:t>
          </a:r>
        </a:p>
      </dgm:t>
    </dgm:pt>
    <dgm:pt modelId="{31B52340-1E87-43BA-B945-1D6FD6BAE88A}" type="parTrans" cxnId="{978E4923-A8BB-456B-BD37-CC679FA8B3CA}">
      <dgm:prSet/>
      <dgm:spPr/>
      <dgm:t>
        <a:bodyPr/>
        <a:lstStyle/>
        <a:p>
          <a:endParaRPr lang="en-US"/>
        </a:p>
      </dgm:t>
    </dgm:pt>
    <dgm:pt modelId="{9E0E7000-024B-4C2D-B4BF-80E64E9DDF12}" type="sibTrans" cxnId="{978E4923-A8BB-456B-BD37-CC679FA8B3CA}">
      <dgm:prSet/>
      <dgm:spPr/>
      <dgm:t>
        <a:bodyPr/>
        <a:lstStyle/>
        <a:p>
          <a:endParaRPr lang="en-US"/>
        </a:p>
      </dgm:t>
    </dgm:pt>
    <dgm:pt modelId="{836CD1AD-9281-4F4E-8EBF-F352DEA5BD45}">
      <dgm:prSet/>
      <dgm:spPr/>
      <dgm:t>
        <a:bodyPr/>
        <a:lstStyle/>
        <a:p>
          <a:r>
            <a:rPr lang="en-US" dirty="0"/>
            <a:t>Contextual Emotion Understanding: Include voice tone, body language, and text sentiment for more accurate predictions.</a:t>
          </a:r>
        </a:p>
      </dgm:t>
    </dgm:pt>
    <dgm:pt modelId="{5F43CB69-4062-4491-8C38-7F52E9F34BD1}" type="parTrans" cxnId="{207E53EF-CAAF-449F-8B3A-0B10559171B7}">
      <dgm:prSet/>
      <dgm:spPr/>
      <dgm:t>
        <a:bodyPr/>
        <a:lstStyle/>
        <a:p>
          <a:endParaRPr lang="en-US"/>
        </a:p>
      </dgm:t>
    </dgm:pt>
    <dgm:pt modelId="{C1887FA1-9BF3-47F2-BF0A-227CA08E624C}" type="sibTrans" cxnId="{207E53EF-CAAF-449F-8B3A-0B10559171B7}">
      <dgm:prSet/>
      <dgm:spPr/>
      <dgm:t>
        <a:bodyPr/>
        <a:lstStyle/>
        <a:p>
          <a:endParaRPr lang="en-US"/>
        </a:p>
      </dgm:t>
    </dgm:pt>
    <dgm:pt modelId="{8AF8E98B-8ECE-4D92-B913-5846E9D3FB12}">
      <dgm:prSet/>
      <dgm:spPr/>
      <dgm:t>
        <a:bodyPr/>
        <a:lstStyle/>
        <a:p>
          <a:r>
            <a:rPr lang="en-US"/>
            <a:t>Store</a:t>
          </a:r>
        </a:p>
      </dgm:t>
    </dgm:pt>
    <dgm:pt modelId="{06CE6312-2511-4E7E-8D5E-5A17B6D903E6}" type="parTrans" cxnId="{EB463A17-20B6-4964-BF99-1129945FDB66}">
      <dgm:prSet/>
      <dgm:spPr/>
      <dgm:t>
        <a:bodyPr/>
        <a:lstStyle/>
        <a:p>
          <a:endParaRPr lang="en-US"/>
        </a:p>
      </dgm:t>
    </dgm:pt>
    <dgm:pt modelId="{E9956879-BB3D-4E13-A8B7-3B33541AC195}" type="sibTrans" cxnId="{EB463A17-20B6-4964-BF99-1129945FDB66}">
      <dgm:prSet/>
      <dgm:spPr/>
      <dgm:t>
        <a:bodyPr/>
        <a:lstStyle/>
        <a:p>
          <a:endParaRPr lang="en-US"/>
        </a:p>
      </dgm:t>
    </dgm:pt>
    <dgm:pt modelId="{C3929572-A057-4FFB-A0B9-BA633EC8EB5A}">
      <dgm:prSet/>
      <dgm:spPr/>
      <dgm:t>
        <a:bodyPr/>
        <a:lstStyle/>
        <a:p>
          <a:r>
            <a:rPr lang="en-US" dirty="0"/>
            <a:t>Cloud Integration: Store data securely and run real-time analysis on cloud servers for better performance and scalability.</a:t>
          </a:r>
        </a:p>
      </dgm:t>
    </dgm:pt>
    <dgm:pt modelId="{7544B3C7-B58D-47C0-84C8-59459CA13387}" type="parTrans" cxnId="{94734B02-2D5A-4435-914F-E35FBA3D2B80}">
      <dgm:prSet/>
      <dgm:spPr/>
      <dgm:t>
        <a:bodyPr/>
        <a:lstStyle/>
        <a:p>
          <a:endParaRPr lang="en-US"/>
        </a:p>
      </dgm:t>
    </dgm:pt>
    <dgm:pt modelId="{8712587C-7512-4D72-A5EA-5814C992DBA8}" type="sibTrans" cxnId="{94734B02-2D5A-4435-914F-E35FBA3D2B80}">
      <dgm:prSet/>
      <dgm:spPr/>
      <dgm:t>
        <a:bodyPr/>
        <a:lstStyle/>
        <a:p>
          <a:endParaRPr lang="en-US"/>
        </a:p>
      </dgm:t>
    </dgm:pt>
    <dgm:pt modelId="{5F47C6F6-AF78-4B73-B40E-13CC78267DBD}" type="pres">
      <dgm:prSet presAssocID="{62420151-B414-47C4-966B-21F629B17297}" presName="Name0" presStyleCnt="0">
        <dgm:presLayoutVars>
          <dgm:dir/>
          <dgm:animLvl val="lvl"/>
          <dgm:resizeHandles val="exact"/>
        </dgm:presLayoutVars>
      </dgm:prSet>
      <dgm:spPr/>
    </dgm:pt>
    <dgm:pt modelId="{ED7572B1-4C0A-44F5-B869-4F5DB8DDA4B0}" type="pres">
      <dgm:prSet presAssocID="{04C95F73-BB4A-4298-9FAC-EDD5C7FEEDBB}" presName="composite" presStyleCnt="0"/>
      <dgm:spPr/>
    </dgm:pt>
    <dgm:pt modelId="{5E4C6E63-5F77-4AF9-82A5-BD5886096FEE}" type="pres">
      <dgm:prSet presAssocID="{04C95F73-BB4A-4298-9FAC-EDD5C7FEEDBB}" presName="parTx" presStyleLbl="alignNode1" presStyleIdx="0" presStyleCnt="5">
        <dgm:presLayoutVars>
          <dgm:chMax val="0"/>
          <dgm:chPref val="0"/>
        </dgm:presLayoutVars>
      </dgm:prSet>
      <dgm:spPr/>
    </dgm:pt>
    <dgm:pt modelId="{66B518E6-2F4E-48AF-B0EC-2E609F38FBBB}" type="pres">
      <dgm:prSet presAssocID="{04C95F73-BB4A-4298-9FAC-EDD5C7FEEDBB}" presName="desTx" presStyleLbl="alignAccFollowNode1" presStyleIdx="0" presStyleCnt="5">
        <dgm:presLayoutVars/>
      </dgm:prSet>
      <dgm:spPr/>
    </dgm:pt>
    <dgm:pt modelId="{47B35BA2-173F-4718-8A6D-02C146AAF330}" type="pres">
      <dgm:prSet presAssocID="{573C6DC3-C06F-46BD-BCE0-42860452955D}" presName="space" presStyleCnt="0"/>
      <dgm:spPr/>
    </dgm:pt>
    <dgm:pt modelId="{09B7F9E0-6BD2-4CAA-8FA6-E96DC915B5DB}" type="pres">
      <dgm:prSet presAssocID="{9A7CF648-EA7C-40D6-BA7C-7B4AC3EADC46}" presName="composite" presStyleCnt="0"/>
      <dgm:spPr/>
    </dgm:pt>
    <dgm:pt modelId="{0233A578-D589-424C-90F5-8225E9C30D99}" type="pres">
      <dgm:prSet presAssocID="{9A7CF648-EA7C-40D6-BA7C-7B4AC3EADC46}" presName="parTx" presStyleLbl="alignNode1" presStyleIdx="1" presStyleCnt="5">
        <dgm:presLayoutVars>
          <dgm:chMax val="0"/>
          <dgm:chPref val="0"/>
        </dgm:presLayoutVars>
      </dgm:prSet>
      <dgm:spPr/>
    </dgm:pt>
    <dgm:pt modelId="{20514AA0-F4D9-4AB9-B2D2-8EADE3F0C09B}" type="pres">
      <dgm:prSet presAssocID="{9A7CF648-EA7C-40D6-BA7C-7B4AC3EADC46}" presName="desTx" presStyleLbl="alignAccFollowNode1" presStyleIdx="1" presStyleCnt="5">
        <dgm:presLayoutVars/>
      </dgm:prSet>
      <dgm:spPr/>
    </dgm:pt>
    <dgm:pt modelId="{2831525E-679F-4AAD-B392-5823097BA062}" type="pres">
      <dgm:prSet presAssocID="{60E3F9C2-E5C6-45EE-97AB-9FC7AF876E01}" presName="space" presStyleCnt="0"/>
      <dgm:spPr/>
    </dgm:pt>
    <dgm:pt modelId="{D2172049-F07D-4DC8-824E-0561BFD01ED7}" type="pres">
      <dgm:prSet presAssocID="{F06F7716-9C96-46C6-BF52-199914FBF0CE}" presName="composite" presStyleCnt="0"/>
      <dgm:spPr/>
    </dgm:pt>
    <dgm:pt modelId="{F5136690-6C45-472D-B87C-07865A47FD0D}" type="pres">
      <dgm:prSet presAssocID="{F06F7716-9C96-46C6-BF52-199914FBF0CE}" presName="parTx" presStyleLbl="alignNode1" presStyleIdx="2" presStyleCnt="5">
        <dgm:presLayoutVars>
          <dgm:chMax val="0"/>
          <dgm:chPref val="0"/>
        </dgm:presLayoutVars>
      </dgm:prSet>
      <dgm:spPr/>
    </dgm:pt>
    <dgm:pt modelId="{4C588249-8AE6-4842-9917-70CE41F5D806}" type="pres">
      <dgm:prSet presAssocID="{F06F7716-9C96-46C6-BF52-199914FBF0CE}" presName="desTx" presStyleLbl="alignAccFollowNode1" presStyleIdx="2" presStyleCnt="5">
        <dgm:presLayoutVars/>
      </dgm:prSet>
      <dgm:spPr/>
    </dgm:pt>
    <dgm:pt modelId="{E89B61BA-F0CC-42B0-A122-8E17A63AA934}" type="pres">
      <dgm:prSet presAssocID="{6D9ED7E8-B747-4147-936B-31627D322E42}" presName="space" presStyleCnt="0"/>
      <dgm:spPr/>
    </dgm:pt>
    <dgm:pt modelId="{0E53940F-3451-40F8-AAE6-A03296CBD1F2}" type="pres">
      <dgm:prSet presAssocID="{E83F1D19-A1B9-4834-966F-80FFD008FE78}" presName="composite" presStyleCnt="0"/>
      <dgm:spPr/>
    </dgm:pt>
    <dgm:pt modelId="{8A04E297-55D5-494E-A6AD-13923E10461C}" type="pres">
      <dgm:prSet presAssocID="{E83F1D19-A1B9-4834-966F-80FFD008FE78}" presName="parTx" presStyleLbl="alignNode1" presStyleIdx="3" presStyleCnt="5">
        <dgm:presLayoutVars>
          <dgm:chMax val="0"/>
          <dgm:chPref val="0"/>
        </dgm:presLayoutVars>
      </dgm:prSet>
      <dgm:spPr/>
    </dgm:pt>
    <dgm:pt modelId="{EEF5BCB5-E3FA-495B-8C4B-565007795F92}" type="pres">
      <dgm:prSet presAssocID="{E83F1D19-A1B9-4834-966F-80FFD008FE78}" presName="desTx" presStyleLbl="alignAccFollowNode1" presStyleIdx="3" presStyleCnt="5">
        <dgm:presLayoutVars/>
      </dgm:prSet>
      <dgm:spPr/>
    </dgm:pt>
    <dgm:pt modelId="{093C10F8-7A82-4625-94F1-28EE4D804689}" type="pres">
      <dgm:prSet presAssocID="{9E0E7000-024B-4C2D-B4BF-80E64E9DDF12}" presName="space" presStyleCnt="0"/>
      <dgm:spPr/>
    </dgm:pt>
    <dgm:pt modelId="{200A5ED2-AB39-4FB3-8514-22E83E9E5B8F}" type="pres">
      <dgm:prSet presAssocID="{8AF8E98B-8ECE-4D92-B913-5846E9D3FB12}" presName="composite" presStyleCnt="0"/>
      <dgm:spPr/>
    </dgm:pt>
    <dgm:pt modelId="{4505E993-DEC4-47A6-9E02-B3F77D08C6E0}" type="pres">
      <dgm:prSet presAssocID="{8AF8E98B-8ECE-4D92-B913-5846E9D3FB12}" presName="parTx" presStyleLbl="alignNode1" presStyleIdx="4" presStyleCnt="5">
        <dgm:presLayoutVars>
          <dgm:chMax val="0"/>
          <dgm:chPref val="0"/>
        </dgm:presLayoutVars>
      </dgm:prSet>
      <dgm:spPr/>
    </dgm:pt>
    <dgm:pt modelId="{BED3D0B2-EF98-4DCA-B630-E45DA6238959}" type="pres">
      <dgm:prSet presAssocID="{8AF8E98B-8ECE-4D92-B913-5846E9D3FB12}" presName="desTx" presStyleLbl="alignAccFollowNode1" presStyleIdx="4" presStyleCnt="5">
        <dgm:presLayoutVars/>
      </dgm:prSet>
      <dgm:spPr/>
    </dgm:pt>
  </dgm:ptLst>
  <dgm:cxnLst>
    <dgm:cxn modelId="{0198C900-45F5-4790-969C-3CD4CDE3274C}" srcId="{9A7CF648-EA7C-40D6-BA7C-7B4AC3EADC46}" destId="{9FB7160C-D9AD-4584-902A-6679E6022923}" srcOrd="0" destOrd="0" parTransId="{6BA1A308-2999-4129-8DE9-83ABC83EC0A3}" sibTransId="{64DFC3A5-8351-441C-B9D8-60ED59E4161F}"/>
    <dgm:cxn modelId="{0BDDAB01-DFEE-4AA7-9DCA-1E9C488DE8ED}" srcId="{62420151-B414-47C4-966B-21F629B17297}" destId="{9A7CF648-EA7C-40D6-BA7C-7B4AC3EADC46}" srcOrd="1" destOrd="0" parTransId="{FFA83F40-37F1-4EB5-A796-E45091A1A442}" sibTransId="{60E3F9C2-E5C6-45EE-97AB-9FC7AF876E01}"/>
    <dgm:cxn modelId="{94734B02-2D5A-4435-914F-E35FBA3D2B80}" srcId="{8AF8E98B-8ECE-4D92-B913-5846E9D3FB12}" destId="{C3929572-A057-4FFB-A0B9-BA633EC8EB5A}" srcOrd="0" destOrd="0" parTransId="{7544B3C7-B58D-47C0-84C8-59459CA13387}" sibTransId="{8712587C-7512-4D72-A5EA-5814C992DBA8}"/>
    <dgm:cxn modelId="{EB463A17-20B6-4964-BF99-1129945FDB66}" srcId="{62420151-B414-47C4-966B-21F629B17297}" destId="{8AF8E98B-8ECE-4D92-B913-5846E9D3FB12}" srcOrd="4" destOrd="0" parTransId="{06CE6312-2511-4E7E-8D5E-5A17B6D903E6}" sibTransId="{E9956879-BB3D-4E13-A8B7-3B33541AC195}"/>
    <dgm:cxn modelId="{5265101A-72FE-4856-B23C-CBEC1E65869A}" type="presOf" srcId="{E83F1D19-A1B9-4834-966F-80FFD008FE78}" destId="{8A04E297-55D5-494E-A6AD-13923E10461C}" srcOrd="0" destOrd="0" presId="urn:microsoft.com/office/officeart/2016/7/layout/HorizontalActionList"/>
    <dgm:cxn modelId="{6ACB6F1F-5C48-4C55-A54A-F1FE6AF2A5B1}" srcId="{62420151-B414-47C4-966B-21F629B17297}" destId="{04C95F73-BB4A-4298-9FAC-EDD5C7FEEDBB}" srcOrd="0" destOrd="0" parTransId="{50FA8B62-B742-4DA4-A5A4-F505C25CB278}" sibTransId="{573C6DC3-C06F-46BD-BCE0-42860452955D}"/>
    <dgm:cxn modelId="{978E4923-A8BB-456B-BD37-CC679FA8B3CA}" srcId="{62420151-B414-47C4-966B-21F629B17297}" destId="{E83F1D19-A1B9-4834-966F-80FFD008FE78}" srcOrd="3" destOrd="0" parTransId="{31B52340-1E87-43BA-B945-1D6FD6BAE88A}" sibTransId="{9E0E7000-024B-4C2D-B4BF-80E64E9DDF12}"/>
    <dgm:cxn modelId="{7ED85A23-31FC-4A1D-8563-DB84602C155F}" type="presOf" srcId="{04C95F73-BB4A-4298-9FAC-EDD5C7FEEDBB}" destId="{5E4C6E63-5F77-4AF9-82A5-BD5886096FEE}" srcOrd="0" destOrd="0" presId="urn:microsoft.com/office/officeart/2016/7/layout/HorizontalActionList"/>
    <dgm:cxn modelId="{D9C06B2F-C2F4-489E-8FDF-E8DB13AEBCE7}" srcId="{62420151-B414-47C4-966B-21F629B17297}" destId="{F06F7716-9C96-46C6-BF52-199914FBF0CE}" srcOrd="2" destOrd="0" parTransId="{BD15E7F7-06EA-498E-A3CD-C0247AF1A7C3}" sibTransId="{6D9ED7E8-B747-4147-936B-31627D322E42}"/>
    <dgm:cxn modelId="{EC525F47-31E9-492A-89C3-E85E62AEF97D}" type="presOf" srcId="{62420151-B414-47C4-966B-21F629B17297}" destId="{5F47C6F6-AF78-4B73-B40E-13CC78267DBD}" srcOrd="0" destOrd="0" presId="urn:microsoft.com/office/officeart/2016/7/layout/HorizontalActionList"/>
    <dgm:cxn modelId="{C521E46F-F3C6-4B34-BAFD-CD6651783114}" type="presOf" srcId="{9FB7160C-D9AD-4584-902A-6679E6022923}" destId="{20514AA0-F4D9-4AB9-B2D2-8EADE3F0C09B}" srcOrd="0" destOrd="0" presId="urn:microsoft.com/office/officeart/2016/7/layout/HorizontalActionList"/>
    <dgm:cxn modelId="{8E7C1651-A0DE-4172-82E1-8F8F58974BBB}" type="presOf" srcId="{F06F7716-9C96-46C6-BF52-199914FBF0CE}" destId="{F5136690-6C45-472D-B87C-07865A47FD0D}" srcOrd="0" destOrd="0" presId="urn:microsoft.com/office/officeart/2016/7/layout/HorizontalActionList"/>
    <dgm:cxn modelId="{E6017273-DA67-48E0-AF34-6E05345E1933}" srcId="{F06F7716-9C96-46C6-BF52-199914FBF0CE}" destId="{5FB3C844-7A42-40F4-8CB3-84E23F72B7F2}" srcOrd="0" destOrd="0" parTransId="{1FA37FD9-D8BB-4B06-B8F6-909DE41F76A4}" sibTransId="{44B9D664-70B8-4DCD-88E6-46355ACF87C4}"/>
    <dgm:cxn modelId="{DF060D80-D958-4F09-BCCB-80E3A25D2A5C}" type="presOf" srcId="{5CA65856-E9B9-4AA5-8C2C-7A08D18DAEF5}" destId="{66B518E6-2F4E-48AF-B0EC-2E609F38FBBB}" srcOrd="0" destOrd="0" presId="urn:microsoft.com/office/officeart/2016/7/layout/HorizontalActionList"/>
    <dgm:cxn modelId="{0099F19E-87D2-4DAE-8094-8C3481451538}" type="presOf" srcId="{836CD1AD-9281-4F4E-8EBF-F352DEA5BD45}" destId="{EEF5BCB5-E3FA-495B-8C4B-565007795F92}" srcOrd="0" destOrd="0" presId="urn:microsoft.com/office/officeart/2016/7/layout/HorizontalActionList"/>
    <dgm:cxn modelId="{33AD33AE-FCDD-49FF-B4FC-8D637D35031C}" type="presOf" srcId="{5FB3C844-7A42-40F4-8CB3-84E23F72B7F2}" destId="{4C588249-8AE6-4842-9917-70CE41F5D806}" srcOrd="0" destOrd="0" presId="urn:microsoft.com/office/officeart/2016/7/layout/HorizontalActionList"/>
    <dgm:cxn modelId="{FFAFD0B1-F341-4397-BF50-FA940F44AB0C}" srcId="{04C95F73-BB4A-4298-9FAC-EDD5C7FEEDBB}" destId="{5CA65856-E9B9-4AA5-8C2C-7A08D18DAEF5}" srcOrd="0" destOrd="0" parTransId="{EB0D05FA-F6FA-4B6A-9028-06D4834DF0FB}" sibTransId="{80C951BB-3ED6-4808-9DC6-DB945F376139}"/>
    <dgm:cxn modelId="{B0096FDC-7485-4A32-839F-2204BC12355E}" type="presOf" srcId="{8AF8E98B-8ECE-4D92-B913-5846E9D3FB12}" destId="{4505E993-DEC4-47A6-9E02-B3F77D08C6E0}" srcOrd="0" destOrd="0" presId="urn:microsoft.com/office/officeart/2016/7/layout/HorizontalActionList"/>
    <dgm:cxn modelId="{BB6BC9E2-1DD7-4F11-A1D2-C2DC5CEDBFC6}" type="presOf" srcId="{C3929572-A057-4FFB-A0B9-BA633EC8EB5A}" destId="{BED3D0B2-EF98-4DCA-B630-E45DA6238959}" srcOrd="0" destOrd="0" presId="urn:microsoft.com/office/officeart/2016/7/layout/HorizontalActionList"/>
    <dgm:cxn modelId="{207E53EF-CAAF-449F-8B3A-0B10559171B7}" srcId="{E83F1D19-A1B9-4834-966F-80FFD008FE78}" destId="{836CD1AD-9281-4F4E-8EBF-F352DEA5BD45}" srcOrd="0" destOrd="0" parTransId="{5F43CB69-4062-4491-8C38-7F52E9F34BD1}" sibTransId="{C1887FA1-9BF3-47F2-BF0A-227CA08E624C}"/>
    <dgm:cxn modelId="{41CCA9F9-176C-470E-BA50-69970534EA60}" type="presOf" srcId="{9A7CF648-EA7C-40D6-BA7C-7B4AC3EADC46}" destId="{0233A578-D589-424C-90F5-8225E9C30D99}" srcOrd="0" destOrd="0" presId="urn:microsoft.com/office/officeart/2016/7/layout/HorizontalActionList"/>
    <dgm:cxn modelId="{FDC667CD-7EC3-4645-92C6-4C356EAC8DBD}" type="presParOf" srcId="{5F47C6F6-AF78-4B73-B40E-13CC78267DBD}" destId="{ED7572B1-4C0A-44F5-B869-4F5DB8DDA4B0}" srcOrd="0" destOrd="0" presId="urn:microsoft.com/office/officeart/2016/7/layout/HorizontalActionList"/>
    <dgm:cxn modelId="{AABE5B3A-3106-453E-82DA-78B9C21B51F1}" type="presParOf" srcId="{ED7572B1-4C0A-44F5-B869-4F5DB8DDA4B0}" destId="{5E4C6E63-5F77-4AF9-82A5-BD5886096FEE}" srcOrd="0" destOrd="0" presId="urn:microsoft.com/office/officeart/2016/7/layout/HorizontalActionList"/>
    <dgm:cxn modelId="{0D94D50D-0DC4-46A5-9A9A-D82DF39811F2}" type="presParOf" srcId="{ED7572B1-4C0A-44F5-B869-4F5DB8DDA4B0}" destId="{66B518E6-2F4E-48AF-B0EC-2E609F38FBBB}" srcOrd="1" destOrd="0" presId="urn:microsoft.com/office/officeart/2016/7/layout/HorizontalActionList"/>
    <dgm:cxn modelId="{B5049FBE-62F8-4865-9F9C-04585E4CBAE9}" type="presParOf" srcId="{5F47C6F6-AF78-4B73-B40E-13CC78267DBD}" destId="{47B35BA2-173F-4718-8A6D-02C146AAF330}" srcOrd="1" destOrd="0" presId="urn:microsoft.com/office/officeart/2016/7/layout/HorizontalActionList"/>
    <dgm:cxn modelId="{B776986E-E2B0-49E8-9610-627280620667}" type="presParOf" srcId="{5F47C6F6-AF78-4B73-B40E-13CC78267DBD}" destId="{09B7F9E0-6BD2-4CAA-8FA6-E96DC915B5DB}" srcOrd="2" destOrd="0" presId="urn:microsoft.com/office/officeart/2016/7/layout/HorizontalActionList"/>
    <dgm:cxn modelId="{2D79AF0A-AF80-45BD-944E-F400DC976384}" type="presParOf" srcId="{09B7F9E0-6BD2-4CAA-8FA6-E96DC915B5DB}" destId="{0233A578-D589-424C-90F5-8225E9C30D99}" srcOrd="0" destOrd="0" presId="urn:microsoft.com/office/officeart/2016/7/layout/HorizontalActionList"/>
    <dgm:cxn modelId="{F8F1B016-A3C8-4705-92E7-05759DE99AC3}" type="presParOf" srcId="{09B7F9E0-6BD2-4CAA-8FA6-E96DC915B5DB}" destId="{20514AA0-F4D9-4AB9-B2D2-8EADE3F0C09B}" srcOrd="1" destOrd="0" presId="urn:microsoft.com/office/officeart/2016/7/layout/HorizontalActionList"/>
    <dgm:cxn modelId="{39D60C8E-EB81-487A-818E-2608F2321002}" type="presParOf" srcId="{5F47C6F6-AF78-4B73-B40E-13CC78267DBD}" destId="{2831525E-679F-4AAD-B392-5823097BA062}" srcOrd="3" destOrd="0" presId="urn:microsoft.com/office/officeart/2016/7/layout/HorizontalActionList"/>
    <dgm:cxn modelId="{4F6FBC53-90E4-4CA7-BEA6-7F12040E59E4}" type="presParOf" srcId="{5F47C6F6-AF78-4B73-B40E-13CC78267DBD}" destId="{D2172049-F07D-4DC8-824E-0561BFD01ED7}" srcOrd="4" destOrd="0" presId="urn:microsoft.com/office/officeart/2016/7/layout/HorizontalActionList"/>
    <dgm:cxn modelId="{2FF8E0AA-3E28-45D0-986C-23D71A5C8202}" type="presParOf" srcId="{D2172049-F07D-4DC8-824E-0561BFD01ED7}" destId="{F5136690-6C45-472D-B87C-07865A47FD0D}" srcOrd="0" destOrd="0" presId="urn:microsoft.com/office/officeart/2016/7/layout/HorizontalActionList"/>
    <dgm:cxn modelId="{310C01A8-9069-436C-A31F-85FBF0E4BBB4}" type="presParOf" srcId="{D2172049-F07D-4DC8-824E-0561BFD01ED7}" destId="{4C588249-8AE6-4842-9917-70CE41F5D806}" srcOrd="1" destOrd="0" presId="urn:microsoft.com/office/officeart/2016/7/layout/HorizontalActionList"/>
    <dgm:cxn modelId="{3F6FE3BD-2A0E-43E6-9D05-9B11B8C5A1BF}" type="presParOf" srcId="{5F47C6F6-AF78-4B73-B40E-13CC78267DBD}" destId="{E89B61BA-F0CC-42B0-A122-8E17A63AA934}" srcOrd="5" destOrd="0" presId="urn:microsoft.com/office/officeart/2016/7/layout/HorizontalActionList"/>
    <dgm:cxn modelId="{014568B2-C8B6-4753-84EC-73B758A7EF13}" type="presParOf" srcId="{5F47C6F6-AF78-4B73-B40E-13CC78267DBD}" destId="{0E53940F-3451-40F8-AAE6-A03296CBD1F2}" srcOrd="6" destOrd="0" presId="urn:microsoft.com/office/officeart/2016/7/layout/HorizontalActionList"/>
    <dgm:cxn modelId="{965E2A32-C526-457C-AD10-F30364262820}" type="presParOf" srcId="{0E53940F-3451-40F8-AAE6-A03296CBD1F2}" destId="{8A04E297-55D5-494E-A6AD-13923E10461C}" srcOrd="0" destOrd="0" presId="urn:microsoft.com/office/officeart/2016/7/layout/HorizontalActionList"/>
    <dgm:cxn modelId="{4E863A13-6DFF-457A-93BB-2C983820FA7D}" type="presParOf" srcId="{0E53940F-3451-40F8-AAE6-A03296CBD1F2}" destId="{EEF5BCB5-E3FA-495B-8C4B-565007795F92}" srcOrd="1" destOrd="0" presId="urn:microsoft.com/office/officeart/2016/7/layout/HorizontalActionList"/>
    <dgm:cxn modelId="{6582FC26-00CE-4C5C-822C-BCF25CA9E52E}" type="presParOf" srcId="{5F47C6F6-AF78-4B73-B40E-13CC78267DBD}" destId="{093C10F8-7A82-4625-94F1-28EE4D804689}" srcOrd="7" destOrd="0" presId="urn:microsoft.com/office/officeart/2016/7/layout/HorizontalActionList"/>
    <dgm:cxn modelId="{1DEECFA3-1202-4231-BA91-5889038BC53C}" type="presParOf" srcId="{5F47C6F6-AF78-4B73-B40E-13CC78267DBD}" destId="{200A5ED2-AB39-4FB3-8514-22E83E9E5B8F}" srcOrd="8" destOrd="0" presId="urn:microsoft.com/office/officeart/2016/7/layout/HorizontalActionList"/>
    <dgm:cxn modelId="{272E76DF-3F34-44D8-9DC3-652FF9FCD244}" type="presParOf" srcId="{200A5ED2-AB39-4FB3-8514-22E83E9E5B8F}" destId="{4505E993-DEC4-47A6-9E02-B3F77D08C6E0}" srcOrd="0" destOrd="0" presId="urn:microsoft.com/office/officeart/2016/7/layout/HorizontalActionList"/>
    <dgm:cxn modelId="{24862972-6400-41D3-B0AD-B4AA42858F67}" type="presParOf" srcId="{200A5ED2-AB39-4FB3-8514-22E83E9E5B8F}" destId="{BED3D0B2-EF98-4DCA-B630-E45DA6238959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0890F1-B23A-43BA-9A77-11904AB81C2D}">
      <dsp:nvSpPr>
        <dsp:cNvPr id="0" name=""/>
        <dsp:cNvSpPr/>
      </dsp:nvSpPr>
      <dsp:spPr>
        <a:xfrm>
          <a:off x="0" y="3399"/>
          <a:ext cx="538750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EC5B32-024B-4D61-B833-2DB0236A3B62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A7EA52-57FD-427C-9116-F67CA4A358E6}">
      <dsp:nvSpPr>
        <dsp:cNvPr id="0" name=""/>
        <dsp:cNvSpPr/>
      </dsp:nvSpPr>
      <dsp:spPr>
        <a:xfrm>
          <a:off x="836323" y="3399"/>
          <a:ext cx="4551178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Programming language – python</a:t>
          </a:r>
        </a:p>
      </dsp:txBody>
      <dsp:txXfrm>
        <a:off x="836323" y="3399"/>
        <a:ext cx="4551178" cy="724089"/>
      </dsp:txXfrm>
    </dsp:sp>
    <dsp:sp modelId="{F8CAD308-AF4D-4D46-A02C-C3E61D332139}">
      <dsp:nvSpPr>
        <dsp:cNvPr id="0" name=""/>
        <dsp:cNvSpPr/>
      </dsp:nvSpPr>
      <dsp:spPr>
        <a:xfrm>
          <a:off x="0" y="908511"/>
          <a:ext cx="538750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AD5368-070D-498D-910B-628BBEA3E1A5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82224-9A89-4F47-9BDB-90DF36C02C60}">
      <dsp:nvSpPr>
        <dsp:cNvPr id="0" name=""/>
        <dsp:cNvSpPr/>
      </dsp:nvSpPr>
      <dsp:spPr>
        <a:xfrm>
          <a:off x="836323" y="908511"/>
          <a:ext cx="4551178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Deep learning – tensorflow</a:t>
          </a:r>
        </a:p>
      </dsp:txBody>
      <dsp:txXfrm>
        <a:off x="836323" y="908511"/>
        <a:ext cx="4551178" cy="724089"/>
      </dsp:txXfrm>
    </dsp:sp>
    <dsp:sp modelId="{F81543F5-00E7-4EB5-AD51-29E20229A8CF}">
      <dsp:nvSpPr>
        <dsp:cNvPr id="0" name=""/>
        <dsp:cNvSpPr/>
      </dsp:nvSpPr>
      <dsp:spPr>
        <a:xfrm>
          <a:off x="0" y="1813624"/>
          <a:ext cx="538750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EAB0A0-80ED-4AFC-BE45-BC43E02F5B27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7ED50-1617-4DDD-B9C0-2EC53D6528D6}">
      <dsp:nvSpPr>
        <dsp:cNvPr id="0" name=""/>
        <dsp:cNvSpPr/>
      </dsp:nvSpPr>
      <dsp:spPr>
        <a:xfrm>
          <a:off x="836323" y="1813624"/>
          <a:ext cx="4551178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Web framework – flask</a:t>
          </a:r>
        </a:p>
      </dsp:txBody>
      <dsp:txXfrm>
        <a:off x="836323" y="1813624"/>
        <a:ext cx="4551178" cy="724089"/>
      </dsp:txXfrm>
    </dsp:sp>
    <dsp:sp modelId="{9780143F-40D4-4EF0-9C18-C79E727C563D}">
      <dsp:nvSpPr>
        <dsp:cNvPr id="0" name=""/>
        <dsp:cNvSpPr/>
      </dsp:nvSpPr>
      <dsp:spPr>
        <a:xfrm>
          <a:off x="0" y="2718736"/>
          <a:ext cx="538750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63F73D-2A89-45AC-A21B-F7581AF92B85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CB106-DF8A-4430-BC63-972253F8715C}">
      <dsp:nvSpPr>
        <dsp:cNvPr id="0" name=""/>
        <dsp:cNvSpPr/>
      </dsp:nvSpPr>
      <dsp:spPr>
        <a:xfrm>
          <a:off x="836323" y="2718736"/>
          <a:ext cx="4551178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Model format- .h5</a:t>
          </a:r>
        </a:p>
      </dsp:txBody>
      <dsp:txXfrm>
        <a:off x="836323" y="2718736"/>
        <a:ext cx="4551178" cy="724089"/>
      </dsp:txXfrm>
    </dsp:sp>
    <dsp:sp modelId="{8105A410-C428-4893-BD05-4980E38D73F7}">
      <dsp:nvSpPr>
        <dsp:cNvPr id="0" name=""/>
        <dsp:cNvSpPr/>
      </dsp:nvSpPr>
      <dsp:spPr>
        <a:xfrm>
          <a:off x="0" y="3623848"/>
          <a:ext cx="5387501" cy="7240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12345-0DC5-40B9-A9FE-B2B7902DD5A4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AED4E0-F9B3-4B8D-B553-D61A672E0C35}">
      <dsp:nvSpPr>
        <dsp:cNvPr id="0" name=""/>
        <dsp:cNvSpPr/>
      </dsp:nvSpPr>
      <dsp:spPr>
        <a:xfrm>
          <a:off x="836323" y="3623848"/>
          <a:ext cx="4551178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Frontend-HTML,CSS,jS</a:t>
          </a:r>
        </a:p>
      </dsp:txBody>
      <dsp:txXfrm>
        <a:off x="836323" y="3623848"/>
        <a:ext cx="4551178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4C6E63-5F77-4AF9-82A5-BD5886096FEE}">
      <dsp:nvSpPr>
        <dsp:cNvPr id="0" name=""/>
        <dsp:cNvSpPr/>
      </dsp:nvSpPr>
      <dsp:spPr>
        <a:xfrm>
          <a:off x="5178" y="437187"/>
          <a:ext cx="1982348" cy="59470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650" tIns="156650" rIns="156650" bIns="1566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Improve</a:t>
          </a:r>
        </a:p>
      </dsp:txBody>
      <dsp:txXfrm>
        <a:off x="5178" y="437187"/>
        <a:ext cx="1982348" cy="594704"/>
      </dsp:txXfrm>
    </dsp:sp>
    <dsp:sp modelId="{66B518E6-2F4E-48AF-B0EC-2E609F38FBBB}">
      <dsp:nvSpPr>
        <dsp:cNvPr id="0" name=""/>
        <dsp:cNvSpPr/>
      </dsp:nvSpPr>
      <dsp:spPr>
        <a:xfrm>
          <a:off x="5178" y="1031891"/>
          <a:ext cx="1982348" cy="222662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812" tIns="195812" rIns="195812" bIns="195812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Improve Accuracy: Train the model with larger and more diverse datasets like </a:t>
          </a:r>
          <a:r>
            <a:rPr lang="en-US" sz="1500" kern="1200" dirty="0" err="1"/>
            <a:t>AffectNet</a:t>
          </a:r>
          <a:r>
            <a:rPr lang="en-US" sz="1500" kern="1200" dirty="0"/>
            <a:t> or RAF-DB.</a:t>
          </a:r>
        </a:p>
      </dsp:txBody>
      <dsp:txXfrm>
        <a:off x="5178" y="1031891"/>
        <a:ext cx="1982348" cy="2226621"/>
      </dsp:txXfrm>
    </dsp:sp>
    <dsp:sp modelId="{0233A578-D589-424C-90F5-8225E9C30D99}">
      <dsp:nvSpPr>
        <dsp:cNvPr id="0" name=""/>
        <dsp:cNvSpPr/>
      </dsp:nvSpPr>
      <dsp:spPr>
        <a:xfrm>
          <a:off x="2095420" y="437187"/>
          <a:ext cx="1982348" cy="594704"/>
        </a:xfrm>
        <a:prstGeom prst="rect">
          <a:avLst/>
        </a:prstGeom>
        <a:solidFill>
          <a:schemeClr val="accent5">
            <a:hueOff val="-4607364"/>
            <a:satOff val="5156"/>
            <a:lumOff val="294"/>
            <a:alphaOff val="0"/>
          </a:schemeClr>
        </a:solidFill>
        <a:ln w="19050" cap="flat" cmpd="sng" algn="ctr">
          <a:solidFill>
            <a:schemeClr val="accent5">
              <a:hueOff val="-4607364"/>
              <a:satOff val="5156"/>
              <a:lumOff val="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650" tIns="156650" rIns="156650" bIns="1566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Deploy</a:t>
          </a:r>
        </a:p>
      </dsp:txBody>
      <dsp:txXfrm>
        <a:off x="2095420" y="437187"/>
        <a:ext cx="1982348" cy="594704"/>
      </dsp:txXfrm>
    </dsp:sp>
    <dsp:sp modelId="{20514AA0-F4D9-4AB9-B2D2-8EADE3F0C09B}">
      <dsp:nvSpPr>
        <dsp:cNvPr id="0" name=""/>
        <dsp:cNvSpPr/>
      </dsp:nvSpPr>
      <dsp:spPr>
        <a:xfrm>
          <a:off x="2095420" y="1031891"/>
          <a:ext cx="1982348" cy="2226621"/>
        </a:xfrm>
        <a:prstGeom prst="rect">
          <a:avLst/>
        </a:prstGeom>
        <a:solidFill>
          <a:schemeClr val="accent5">
            <a:tint val="40000"/>
            <a:alpha val="90000"/>
            <a:hueOff val="-4825286"/>
            <a:satOff val="5246"/>
            <a:lumOff val="319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4825286"/>
              <a:satOff val="5246"/>
              <a:lumOff val="3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812" tIns="195812" rIns="195812" bIns="195812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Mobile Integration: Deploy the emotion detection system into a mobile app for on-the-go analysis.</a:t>
          </a:r>
        </a:p>
      </dsp:txBody>
      <dsp:txXfrm>
        <a:off x="2095420" y="1031891"/>
        <a:ext cx="1982348" cy="2226621"/>
      </dsp:txXfrm>
    </dsp:sp>
    <dsp:sp modelId="{F5136690-6C45-472D-B87C-07865A47FD0D}">
      <dsp:nvSpPr>
        <dsp:cNvPr id="0" name=""/>
        <dsp:cNvSpPr/>
      </dsp:nvSpPr>
      <dsp:spPr>
        <a:xfrm>
          <a:off x="4185663" y="437187"/>
          <a:ext cx="1982348" cy="594704"/>
        </a:xfrm>
        <a:prstGeom prst="rect">
          <a:avLst/>
        </a:prstGeom>
        <a:solidFill>
          <a:schemeClr val="accent5">
            <a:hueOff val="-9214729"/>
            <a:satOff val="10313"/>
            <a:lumOff val="589"/>
            <a:alphaOff val="0"/>
          </a:schemeClr>
        </a:solidFill>
        <a:ln w="19050" cap="flat" cmpd="sng" algn="ctr">
          <a:solidFill>
            <a:schemeClr val="accent5">
              <a:hueOff val="-9214729"/>
              <a:satOff val="10313"/>
              <a:lumOff val="5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650" tIns="156650" rIns="156650" bIns="1566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Enhance</a:t>
          </a:r>
        </a:p>
      </dsp:txBody>
      <dsp:txXfrm>
        <a:off x="4185663" y="437187"/>
        <a:ext cx="1982348" cy="594704"/>
      </dsp:txXfrm>
    </dsp:sp>
    <dsp:sp modelId="{4C588249-8AE6-4842-9917-70CE41F5D806}">
      <dsp:nvSpPr>
        <dsp:cNvPr id="0" name=""/>
        <dsp:cNvSpPr/>
      </dsp:nvSpPr>
      <dsp:spPr>
        <a:xfrm>
          <a:off x="4185663" y="1031891"/>
          <a:ext cx="1982348" cy="2226621"/>
        </a:xfrm>
        <a:prstGeom prst="rect">
          <a:avLst/>
        </a:prstGeom>
        <a:solidFill>
          <a:schemeClr val="accent5">
            <a:tint val="40000"/>
            <a:alpha val="90000"/>
            <a:hueOff val="-9650572"/>
            <a:satOff val="10493"/>
            <a:lumOff val="637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9650572"/>
              <a:satOff val="10493"/>
              <a:lumOff val="6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812" tIns="195812" rIns="195812" bIns="195812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Multi-face Emotion Detection: Enhance to detect and classify emotions of multiple people in the same frame.</a:t>
          </a:r>
        </a:p>
      </dsp:txBody>
      <dsp:txXfrm>
        <a:off x="4185663" y="1031891"/>
        <a:ext cx="1982348" cy="2226621"/>
      </dsp:txXfrm>
    </dsp:sp>
    <dsp:sp modelId="{8A04E297-55D5-494E-A6AD-13923E10461C}">
      <dsp:nvSpPr>
        <dsp:cNvPr id="0" name=""/>
        <dsp:cNvSpPr/>
      </dsp:nvSpPr>
      <dsp:spPr>
        <a:xfrm>
          <a:off x="6275906" y="437187"/>
          <a:ext cx="1982348" cy="594704"/>
        </a:xfrm>
        <a:prstGeom prst="rect">
          <a:avLst/>
        </a:prstGeom>
        <a:solidFill>
          <a:schemeClr val="accent5">
            <a:hueOff val="-13822094"/>
            <a:satOff val="15469"/>
            <a:lumOff val="883"/>
            <a:alphaOff val="0"/>
          </a:schemeClr>
        </a:solidFill>
        <a:ln w="19050" cap="flat" cmpd="sng" algn="ctr">
          <a:solidFill>
            <a:schemeClr val="accent5">
              <a:hueOff val="-13822094"/>
              <a:satOff val="15469"/>
              <a:lumOff val="8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650" tIns="156650" rIns="156650" bIns="1566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Include</a:t>
          </a:r>
        </a:p>
      </dsp:txBody>
      <dsp:txXfrm>
        <a:off x="6275906" y="437187"/>
        <a:ext cx="1982348" cy="594704"/>
      </dsp:txXfrm>
    </dsp:sp>
    <dsp:sp modelId="{EEF5BCB5-E3FA-495B-8C4B-565007795F92}">
      <dsp:nvSpPr>
        <dsp:cNvPr id="0" name=""/>
        <dsp:cNvSpPr/>
      </dsp:nvSpPr>
      <dsp:spPr>
        <a:xfrm>
          <a:off x="6275906" y="1031891"/>
          <a:ext cx="1982348" cy="2226621"/>
        </a:xfrm>
        <a:prstGeom prst="rect">
          <a:avLst/>
        </a:prstGeom>
        <a:solidFill>
          <a:schemeClr val="accent5">
            <a:tint val="40000"/>
            <a:alpha val="90000"/>
            <a:hueOff val="-14475858"/>
            <a:satOff val="15739"/>
            <a:lumOff val="956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4475858"/>
              <a:satOff val="15739"/>
              <a:lumOff val="9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812" tIns="195812" rIns="195812" bIns="195812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Contextual Emotion Understanding: Include voice tone, body language, and text sentiment for more accurate predictions.</a:t>
          </a:r>
        </a:p>
      </dsp:txBody>
      <dsp:txXfrm>
        <a:off x="6275906" y="1031891"/>
        <a:ext cx="1982348" cy="2226621"/>
      </dsp:txXfrm>
    </dsp:sp>
    <dsp:sp modelId="{4505E993-DEC4-47A6-9E02-B3F77D08C6E0}">
      <dsp:nvSpPr>
        <dsp:cNvPr id="0" name=""/>
        <dsp:cNvSpPr/>
      </dsp:nvSpPr>
      <dsp:spPr>
        <a:xfrm>
          <a:off x="8366148" y="437187"/>
          <a:ext cx="1982348" cy="594704"/>
        </a:xfrm>
        <a:prstGeom prst="rect">
          <a:avLst/>
        </a:prstGeom>
        <a:solidFill>
          <a:schemeClr val="accent5">
            <a:hueOff val="-18429457"/>
            <a:satOff val="20625"/>
            <a:lumOff val="1177"/>
            <a:alphaOff val="0"/>
          </a:schemeClr>
        </a:solidFill>
        <a:ln w="19050" cap="flat" cmpd="sng" algn="ctr">
          <a:solidFill>
            <a:schemeClr val="accent5">
              <a:hueOff val="-18429457"/>
              <a:satOff val="2062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6650" tIns="156650" rIns="156650" bIns="15665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Store</a:t>
          </a:r>
        </a:p>
      </dsp:txBody>
      <dsp:txXfrm>
        <a:off x="8366148" y="437187"/>
        <a:ext cx="1982348" cy="594704"/>
      </dsp:txXfrm>
    </dsp:sp>
    <dsp:sp modelId="{BED3D0B2-EF98-4DCA-B630-E45DA6238959}">
      <dsp:nvSpPr>
        <dsp:cNvPr id="0" name=""/>
        <dsp:cNvSpPr/>
      </dsp:nvSpPr>
      <dsp:spPr>
        <a:xfrm>
          <a:off x="8366148" y="1031891"/>
          <a:ext cx="1982348" cy="2226621"/>
        </a:xfrm>
        <a:prstGeom prst="rect">
          <a:avLst/>
        </a:prstGeom>
        <a:solidFill>
          <a:schemeClr val="accent5">
            <a:tint val="40000"/>
            <a:alpha val="90000"/>
            <a:hueOff val="-19301144"/>
            <a:satOff val="20985"/>
            <a:lumOff val="1274"/>
            <a:alphaOff val="0"/>
          </a:schemeClr>
        </a:solidFill>
        <a:ln w="19050" cap="flat" cmpd="sng" algn="ctr">
          <a:solidFill>
            <a:schemeClr val="accent5">
              <a:tint val="40000"/>
              <a:alpha val="90000"/>
              <a:hueOff val="-19301144"/>
              <a:satOff val="20985"/>
              <a:lumOff val="12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812" tIns="195812" rIns="195812" bIns="195812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Cloud Integration: Store data securely and run real-time analysis on cloud servers for better performance and scalability.</a:t>
          </a:r>
        </a:p>
      </dsp:txBody>
      <dsp:txXfrm>
        <a:off x="8366148" y="1031891"/>
        <a:ext cx="1982348" cy="2226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D308-36D9-42BD-97ED-AC48DE68AA9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08F1-D4F2-4627-8C5F-7B64C30E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2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D308-36D9-42BD-97ED-AC48DE68AA9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08F1-D4F2-4627-8C5F-7B64C30E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D308-36D9-42BD-97ED-AC48DE68AA9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08F1-D4F2-4627-8C5F-7B64C30E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949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D308-36D9-42BD-97ED-AC48DE68AA9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08F1-D4F2-4627-8C5F-7B64C30EF31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69821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D308-36D9-42BD-97ED-AC48DE68AA9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08F1-D4F2-4627-8C5F-7B64C30E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636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D308-36D9-42BD-97ED-AC48DE68AA9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08F1-D4F2-4627-8C5F-7B64C30E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3081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D308-36D9-42BD-97ED-AC48DE68AA9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08F1-D4F2-4627-8C5F-7B64C30E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10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D308-36D9-42BD-97ED-AC48DE68AA9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08F1-D4F2-4627-8C5F-7B64C30E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7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D308-36D9-42BD-97ED-AC48DE68AA9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08F1-D4F2-4627-8C5F-7B64C30E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80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D308-36D9-42BD-97ED-AC48DE68AA9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08F1-D4F2-4627-8C5F-7B64C30E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2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D308-36D9-42BD-97ED-AC48DE68AA9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08F1-D4F2-4627-8C5F-7B64C30E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654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D308-36D9-42BD-97ED-AC48DE68AA9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08F1-D4F2-4627-8C5F-7B64C30E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89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D308-36D9-42BD-97ED-AC48DE68AA9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08F1-D4F2-4627-8C5F-7B64C30E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6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D308-36D9-42BD-97ED-AC48DE68AA9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08F1-D4F2-4627-8C5F-7B64C30E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18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D308-36D9-42BD-97ED-AC48DE68AA9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08F1-D4F2-4627-8C5F-7B64C30E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3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D308-36D9-42BD-97ED-AC48DE68AA9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08F1-D4F2-4627-8C5F-7B64C30E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6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D308-36D9-42BD-97ED-AC48DE68AA9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08F1-D4F2-4627-8C5F-7B64C30E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28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BD308-36D9-42BD-97ED-AC48DE68AA9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F08F1-D4F2-4627-8C5F-7B64C30EF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48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hyperlink" Target="https://keras.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037383D-B3BD-4659-8716-9FDBE7608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DBF32-9948-DE4E-FDD1-261B44DCB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3794" y="643467"/>
            <a:ext cx="9600217" cy="3830560"/>
          </a:xfrm>
        </p:spPr>
        <p:txBody>
          <a:bodyPr>
            <a:normAutofit/>
          </a:bodyPr>
          <a:lstStyle/>
          <a:p>
            <a:pPr algn="l"/>
            <a:r>
              <a:rPr lang="en-US" sz="6700"/>
              <a:t>Real-Time and Image-Based Emotion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80338A-C5B0-4D0A-B4E6-37A03FD13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93732"/>
            <a:ext cx="12192000" cy="1964268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FF277-01AC-FD47-695E-936101FA2A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3794" y="5306179"/>
            <a:ext cx="9600217" cy="990753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solidFill>
                  <a:schemeClr val="bg1"/>
                </a:solidFill>
              </a:rPr>
              <a:t>Detecting Emotions from Faces via Real-Time Video and Image Input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15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DE79-FAAB-C0C9-11AF-8ED473DB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/>
              <a:t>Tools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25086D42-5C51-415F-CD2C-53B29E8460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7506099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A89603FB-D122-5F98-AE19-E62858DE894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3944" r="19724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7698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37AAE58-B7D3-483F-829E-637C98F7F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475B1-EA0C-5BDD-A632-E4F424FC9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4217161"/>
            <a:ext cx="10364412" cy="12649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Experimental result</a:t>
            </a:r>
          </a:p>
        </p:txBody>
      </p:sp>
      <p:pic>
        <p:nvPicPr>
          <p:cNvPr id="30" name="Content Placeholder 2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94BECE-9E97-8121-F0A3-2B207CAAA3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07"/>
          <a:stretch/>
        </p:blipFill>
        <p:spPr>
          <a:xfrm>
            <a:off x="917762" y="880844"/>
            <a:ext cx="5017372" cy="2991360"/>
          </a:xfrm>
          <a:prstGeom prst="rect">
            <a:avLst/>
          </a:prstGeom>
        </p:spPr>
      </p:pic>
      <p:pic>
        <p:nvPicPr>
          <p:cNvPr id="32" name="Picture 3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D55CD2-2BED-9440-055E-952C680B32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" t="1298" r="3506" b="5784"/>
          <a:stretch/>
        </p:blipFill>
        <p:spPr>
          <a:xfrm>
            <a:off x="6360960" y="880844"/>
            <a:ext cx="4802503" cy="29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901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B36D43-160A-4459-A18F-4471E792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17B38-9174-4965-BABA-C9C1C6F3D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604933"/>
          </a:xfrm>
          <a:prstGeom prst="rect">
            <a:avLst/>
          </a:prstGeom>
          <a:solidFill>
            <a:srgbClr val="262626"/>
          </a:solidFill>
          <a:ln w="38100" cap="sq">
            <a:noFill/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9CC9C-784B-21DF-EA44-62E93D0C3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1347216"/>
            <a:ext cx="3166532" cy="4163569"/>
          </a:xfrm>
        </p:spPr>
        <p:txBody>
          <a:bodyPr anchor="ctr">
            <a:normAutofit/>
          </a:bodyPr>
          <a:lstStyle/>
          <a:p>
            <a:pPr algn="r"/>
            <a:r>
              <a:rPr lang="en-US" sz="2400">
                <a:solidFill>
                  <a:srgbClr val="FFFFFF"/>
                </a:solidFill>
              </a:rPr>
              <a:t>Evaluation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865F92-5D70-4CFC-A515-E5AD0F55F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79171"/>
            <a:ext cx="0" cy="2699658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9964-E65A-39E7-C467-5950E20D8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4263" y="1561820"/>
            <a:ext cx="5900425" cy="4163569"/>
          </a:xfrm>
        </p:spPr>
        <p:txBody>
          <a:bodyPr anchor="ctr"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400" b="1" dirty="0">
                <a:solidFill>
                  <a:srgbClr val="FFFFFF"/>
                </a:solidFill>
              </a:rPr>
              <a:t>Testing Methods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FF"/>
                </a:solidFill>
              </a:rPr>
              <a:t>Real-Time Webcam Input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Live camera feed tested for emotion detection under different lighting and facial orientations.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FF"/>
                </a:solidFill>
              </a:rPr>
              <a:t>Static Image Upload</a:t>
            </a:r>
            <a:br>
              <a:rPr lang="en-US" sz="1400" dirty="0">
                <a:solidFill>
                  <a:srgbClr val="FFFFFF"/>
                </a:solidFill>
              </a:rPr>
            </a:br>
            <a:r>
              <a:rPr lang="en-US" sz="1400" dirty="0">
                <a:solidFill>
                  <a:srgbClr val="FFFFFF"/>
                </a:solidFill>
              </a:rPr>
              <a:t>Images of various emotions were uploaded and processed to verify model accuracy and flexibility.</a:t>
            </a:r>
          </a:p>
          <a:p>
            <a:pPr>
              <a:lnSpc>
                <a:spcPct val="110000"/>
              </a:lnSpc>
              <a:buNone/>
            </a:pPr>
            <a:r>
              <a:rPr lang="en-US" sz="1400" b="1" dirty="0">
                <a:solidFill>
                  <a:srgbClr val="FFFFFF"/>
                </a:solidFill>
              </a:rPr>
              <a:t>Performance Metrics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FF"/>
                </a:solidFill>
              </a:rPr>
              <a:t>Accuracy</a:t>
            </a:r>
            <a:r>
              <a:rPr lang="en-US" sz="1400" dirty="0">
                <a:solidFill>
                  <a:srgbClr val="FFFFFF"/>
                </a:solidFill>
              </a:rPr>
              <a:t>: ~70–75% on the FER-2013 dataset.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FF"/>
                </a:solidFill>
              </a:rPr>
              <a:t>Response Time</a:t>
            </a:r>
            <a:r>
              <a:rPr lang="en-US" sz="1400" dirty="0">
                <a:solidFill>
                  <a:srgbClr val="FFFFFF"/>
                </a:solidFill>
              </a:rPr>
              <a:t>: Emotion predicted in ~0.5 seconds per frame.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FF"/>
                </a:solidFill>
              </a:rPr>
              <a:t>Model Size</a:t>
            </a:r>
            <a:r>
              <a:rPr lang="en-US" sz="1400" dirty="0">
                <a:solidFill>
                  <a:srgbClr val="FFFFFF"/>
                </a:solidFill>
              </a:rPr>
              <a:t>: ~15MB (optimized for web deployment).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FF"/>
                </a:solidFill>
              </a:rPr>
              <a:t>Lag</a:t>
            </a:r>
            <a:r>
              <a:rPr lang="en-US" sz="1400" dirty="0">
                <a:solidFill>
                  <a:srgbClr val="FFFFFF"/>
                </a:solidFill>
              </a:rPr>
              <a:t>: Minimal when using system with moderate specifications.</a:t>
            </a:r>
          </a:p>
          <a:p>
            <a:pPr>
              <a:lnSpc>
                <a:spcPct val="110000"/>
              </a:lnSpc>
              <a:buNone/>
            </a:pPr>
            <a:r>
              <a:rPr lang="en-US" sz="1400" b="1" dirty="0">
                <a:solidFill>
                  <a:srgbClr val="FFFFFF"/>
                </a:solidFill>
              </a:rPr>
              <a:t>Observed Challenges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Slight lag due to model complexity.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Some misclassifications under poor lighting or occluded faces.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Neutral emotions often over-predicted — a known challenge in facial emotion models.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292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5B36D43-160A-4459-A18F-4471E792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C17B38-9174-4965-BABA-C9C1C6F3D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604933"/>
          </a:xfrm>
          <a:prstGeom prst="rect">
            <a:avLst/>
          </a:prstGeom>
          <a:solidFill>
            <a:srgbClr val="262626"/>
          </a:solidFill>
          <a:ln w="38100" cap="sq">
            <a:noFill/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90628-CAFB-3EC2-AE71-CD873ED7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1347216"/>
            <a:ext cx="3166532" cy="4163569"/>
          </a:xfrm>
        </p:spPr>
        <p:txBody>
          <a:bodyPr anchor="ctr">
            <a:normAutofit/>
          </a:bodyPr>
          <a:lstStyle/>
          <a:p>
            <a:pPr algn="r"/>
            <a:r>
              <a:rPr lang="en-US" sz="240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1865F92-5D70-4CFC-A515-E5AD0F55F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79171"/>
            <a:ext cx="0" cy="2699658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19CC5EAC-D5F0-1F70-5F97-03D1DD2396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04641" y="1347216"/>
            <a:ext cx="5900425" cy="41635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Real-Time Facial Emotion Detection Web App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successfully detects and displays human emotions using webcam and image input.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It integrates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deep learning (CNN)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with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Flask and OpenCV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to provide a responsive and interactive user experience.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The system can recognize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7 basic emotions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Angry, Disgust, Fear, Happy, Neutral, Sad,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0" i="1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Surprise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Additional features like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image upload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clean UI design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enhance usability.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This project demonstrates how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AI can be applied to human behavior analysis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in areas such as mental health monitoring, education, and human-computer interaction.</a:t>
            </a:r>
          </a:p>
        </p:txBody>
      </p:sp>
    </p:spTree>
    <p:extLst>
      <p:ext uri="{BB962C8B-B14F-4D97-AF65-F5344CB8AC3E}">
        <p14:creationId xmlns:p14="http://schemas.microsoft.com/office/powerpoint/2010/main" val="1386427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9B62FEB-E1F7-333F-87DD-3281331E662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13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7D20DC-D64C-E1BA-1773-D3065ECA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D15567-4989-AA33-3F1F-BDAD317B26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946807"/>
              </p:ext>
            </p:extLst>
          </p:nvPr>
        </p:nvGraphicFramePr>
        <p:xfrm>
          <a:off x="914400" y="2095500"/>
          <a:ext cx="10353675" cy="3695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9891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B36D43-160A-4459-A18F-4471E792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17B38-9174-4965-BABA-C9C1C6F3D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604933"/>
          </a:xfrm>
          <a:prstGeom prst="rect">
            <a:avLst/>
          </a:prstGeom>
          <a:solidFill>
            <a:srgbClr val="262626"/>
          </a:solidFill>
          <a:ln w="38100" cap="sq">
            <a:noFill/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63AB8-0555-8456-E29F-679098939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1347216"/>
            <a:ext cx="3166532" cy="4163569"/>
          </a:xfrm>
        </p:spPr>
        <p:txBody>
          <a:bodyPr anchor="ctr">
            <a:normAutofit/>
          </a:bodyPr>
          <a:lstStyle/>
          <a:p>
            <a:pPr algn="r"/>
            <a:r>
              <a:rPr lang="en-US" sz="2400">
                <a:solidFill>
                  <a:srgbClr val="FFFFFF"/>
                </a:solidFill>
              </a:rPr>
              <a:t>References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865F92-5D70-4CFC-A515-E5AD0F55F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79171"/>
            <a:ext cx="0" cy="2699658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855B3-085F-194D-F4E8-8323FBD8C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641" y="1347216"/>
            <a:ext cx="5900425" cy="4163569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400" b="1">
                <a:solidFill>
                  <a:srgbClr val="FFFFFF"/>
                </a:solidFill>
              </a:rPr>
              <a:t>FER-2013 Dataset</a:t>
            </a:r>
            <a:r>
              <a:rPr lang="en-US" sz="1400">
                <a:solidFill>
                  <a:srgbClr val="FFFFFF"/>
                </a:solidFill>
              </a:rPr>
              <a:t> – Facial Expression Recognition dataset used for training.</a:t>
            </a:r>
          </a:p>
          <a:p>
            <a:pPr>
              <a:buFont typeface="+mj-lt"/>
              <a:buAutoNum type="arabicPeriod"/>
            </a:pPr>
            <a:r>
              <a:rPr lang="en-US" sz="1400" b="1">
                <a:solidFill>
                  <a:srgbClr val="FFFFFF"/>
                </a:solidFill>
              </a:rPr>
              <a:t>OpenCV Documentation</a:t>
            </a:r>
            <a:r>
              <a:rPr lang="en-US" sz="1400">
                <a:solidFill>
                  <a:srgbClr val="FFFFFF"/>
                </a:solidFill>
              </a:rPr>
              <a:t> – https://docs.opencv.org</a:t>
            </a:r>
          </a:p>
          <a:p>
            <a:pPr>
              <a:buFont typeface="+mj-lt"/>
              <a:buAutoNum type="arabicPeriod"/>
            </a:pPr>
            <a:r>
              <a:rPr lang="en-US" sz="1400" b="1">
                <a:solidFill>
                  <a:srgbClr val="FFFFFF"/>
                </a:solidFill>
              </a:rPr>
              <a:t>Keras &amp; TensorFlow Docs</a:t>
            </a:r>
            <a:r>
              <a:rPr lang="en-US" sz="1400">
                <a:solidFill>
                  <a:srgbClr val="FFFFFF"/>
                </a:solidFill>
              </a:rPr>
              <a:t> – </a:t>
            </a:r>
            <a:r>
              <a:rPr lang="en-US" sz="1400">
                <a:solidFill>
                  <a:srgbClr val="FFFFFF"/>
                </a:solidFill>
                <a:hlinkClick r:id="rId2"/>
              </a:rPr>
              <a:t>https://keras.io</a:t>
            </a:r>
            <a:r>
              <a:rPr lang="en-US" sz="1400">
                <a:solidFill>
                  <a:srgbClr val="FFFFFF"/>
                </a:solidFill>
              </a:rPr>
              <a:t>, </a:t>
            </a:r>
            <a:r>
              <a:rPr lang="en-US" sz="1400">
                <a:solidFill>
                  <a:srgbClr val="FFFFFF"/>
                </a:solidFill>
                <a:hlinkClick r:id="rId3"/>
              </a:rPr>
              <a:t>https://www.tensorflow.org</a:t>
            </a:r>
            <a:endParaRPr lang="en-US" sz="1400">
              <a:solidFill>
                <a:srgbClr val="FFFFFF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400">
                <a:solidFill>
                  <a:srgbClr val="FFFFFF"/>
                </a:solidFill>
              </a:rPr>
              <a:t>Mollahosseini et al., “AffectNet: A Database for Facial Expression, Valence, and Arousal Computing in the Wild.”</a:t>
            </a:r>
          </a:p>
          <a:p>
            <a:pPr>
              <a:buFont typeface="+mj-lt"/>
              <a:buAutoNum type="arabicPeriod"/>
            </a:pPr>
            <a:r>
              <a:rPr lang="en-US" sz="1400">
                <a:solidFill>
                  <a:srgbClr val="FFFFFF"/>
                </a:solidFill>
              </a:rPr>
              <a:t>Research papers and articles on </a:t>
            </a:r>
            <a:r>
              <a:rPr lang="en-US" sz="1400" b="1">
                <a:solidFill>
                  <a:srgbClr val="FFFFFF"/>
                </a:solidFill>
              </a:rPr>
              <a:t>facial emotion recognition</a:t>
            </a:r>
            <a:r>
              <a:rPr lang="en-US" sz="1400">
                <a:solidFill>
                  <a:srgbClr val="FFFFFF"/>
                </a:solidFill>
              </a:rPr>
              <a:t> and </a:t>
            </a:r>
            <a:r>
              <a:rPr lang="en-US" sz="1400" b="1">
                <a:solidFill>
                  <a:srgbClr val="FFFFFF"/>
                </a:solidFill>
              </a:rPr>
              <a:t>CNN model architectures</a:t>
            </a:r>
            <a:r>
              <a:rPr lang="en-US" sz="1400">
                <a:solidFill>
                  <a:srgbClr val="FFFFFF"/>
                </a:solidFill>
              </a:rPr>
              <a:t>.</a:t>
            </a:r>
          </a:p>
          <a:p>
            <a:pPr marL="0" indent="0">
              <a:buNone/>
            </a:pPr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84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B36D43-160A-4459-A18F-4471E792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17B38-9174-4965-BABA-C9C1C6F3D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604933"/>
          </a:xfrm>
          <a:prstGeom prst="rect">
            <a:avLst/>
          </a:prstGeom>
          <a:solidFill>
            <a:srgbClr val="262626"/>
          </a:solidFill>
          <a:ln w="38100" cap="sq">
            <a:noFill/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BF2BF-1BB0-7681-9C64-8881E523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1347216"/>
            <a:ext cx="3166532" cy="4163569"/>
          </a:xfrm>
        </p:spPr>
        <p:txBody>
          <a:bodyPr anchor="ctr">
            <a:normAutofit/>
          </a:bodyPr>
          <a:lstStyle/>
          <a:p>
            <a:pPr algn="r"/>
            <a:r>
              <a:rPr lang="en-US" sz="240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865F92-5D70-4CFC-A515-E5AD0F55F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79171"/>
            <a:ext cx="0" cy="2699658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1E8E-DBE7-77F7-AB21-FCCD89D08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837" y="1081216"/>
            <a:ext cx="6543885" cy="4867317"/>
          </a:xfrm>
        </p:spPr>
        <p:txBody>
          <a:bodyPr anchor="ctr">
            <a:noAutofit/>
          </a:bodyPr>
          <a:lstStyle/>
          <a:p>
            <a:pPr algn="just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FFFFFF"/>
                </a:solidFill>
              </a:rPr>
              <a:t>Emotion plays a crucial role in human communication and interaction.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Understanding facial emotions can help machines respond more 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empathetically to users, making human-computer interaction more natural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and intelligent.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FFFFFF"/>
                </a:solidFill>
              </a:rPr>
              <a:t>This project aims to build a web-based application that can detect human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emotions using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FFFFFF"/>
                </a:solidFill>
              </a:rPr>
              <a:t>facial expressions in two ways: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FF"/>
                </a:solidFill>
              </a:rPr>
              <a:t>Real-Time Detection</a:t>
            </a:r>
            <a:r>
              <a:rPr lang="en-US" sz="1400" dirty="0">
                <a:solidFill>
                  <a:srgbClr val="FFFFFF"/>
                </a:solidFill>
              </a:rPr>
              <a:t> through a webcam.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rgbClr val="FFFFFF"/>
                </a:solidFill>
              </a:rPr>
              <a:t>Image-Based Detection</a:t>
            </a:r>
            <a:r>
              <a:rPr lang="en-US" sz="1400" dirty="0">
                <a:solidFill>
                  <a:srgbClr val="FFFFFF"/>
                </a:solidFill>
              </a:rPr>
              <a:t> through uploaded photos.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sz="1400" dirty="0">
                <a:solidFill>
                  <a:srgbClr val="FFFFFF"/>
                </a:solidFill>
              </a:rPr>
              <a:t>By leveraging machine learning and computer vision, this app can identify 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FFFFFF"/>
                </a:solidFill>
              </a:rPr>
              <a:t>emotions such as: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Angry, Happy, Sad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Surprise, Neutral</a:t>
            </a:r>
          </a:p>
        </p:txBody>
      </p:sp>
    </p:spTree>
    <p:extLst>
      <p:ext uri="{BB962C8B-B14F-4D97-AF65-F5344CB8AC3E}">
        <p14:creationId xmlns:p14="http://schemas.microsoft.com/office/powerpoint/2010/main" val="11478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B36D43-160A-4459-A18F-4471E792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17B38-9174-4965-BABA-C9C1C6F3D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604933"/>
          </a:xfrm>
          <a:prstGeom prst="rect">
            <a:avLst/>
          </a:prstGeom>
          <a:solidFill>
            <a:srgbClr val="262626"/>
          </a:solidFill>
          <a:ln w="38100" cap="sq">
            <a:noFill/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2046D-BA3F-83A5-90BA-B459D43AF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1347216"/>
            <a:ext cx="3166532" cy="4163569"/>
          </a:xfrm>
        </p:spPr>
        <p:txBody>
          <a:bodyPr anchor="ctr">
            <a:normAutofit/>
          </a:bodyPr>
          <a:lstStyle/>
          <a:p>
            <a:pPr algn="r"/>
            <a:r>
              <a:rPr lang="en-US" sz="2400">
                <a:solidFill>
                  <a:srgbClr val="FFFFFF"/>
                </a:solidFill>
              </a:rPr>
              <a:t>Problem statement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865F92-5D70-4CFC-A515-E5AD0F55F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79171"/>
            <a:ext cx="0" cy="2699658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C6122-229F-811F-35EC-34E94967D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641" y="1347216"/>
            <a:ext cx="5900425" cy="416356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400">
                <a:solidFill>
                  <a:srgbClr val="FFFFFF"/>
                </a:solidFill>
              </a:rPr>
              <a:t>Despite significant advancements in artificial intelligence, many systems still lack the ability to understand and respond to human emotions effectively.</a:t>
            </a:r>
          </a:p>
          <a:p>
            <a:pPr>
              <a:buNone/>
            </a:pPr>
            <a:r>
              <a:rPr lang="en-US" sz="1400">
                <a:solidFill>
                  <a:srgbClr val="FFFFFF"/>
                </a:solidFill>
              </a:rPr>
              <a:t>There is a growing need for applications that can interpret facial expressions to: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Improve </a:t>
            </a:r>
            <a:r>
              <a:rPr lang="en-US" sz="1400" b="1">
                <a:solidFill>
                  <a:srgbClr val="FFFFFF"/>
                </a:solidFill>
              </a:rPr>
              <a:t>human-computer interaction</a:t>
            </a:r>
            <a:endParaRPr lang="en-US" sz="140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Enhance </a:t>
            </a:r>
            <a:r>
              <a:rPr lang="en-US" sz="1400" b="1">
                <a:solidFill>
                  <a:srgbClr val="FFFFFF"/>
                </a:solidFill>
              </a:rPr>
              <a:t>user experience</a:t>
            </a:r>
            <a:r>
              <a:rPr lang="en-US" sz="1400">
                <a:solidFill>
                  <a:srgbClr val="FFFFFF"/>
                </a:solidFill>
              </a:rPr>
              <a:t> in real-time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Enable </a:t>
            </a:r>
            <a:r>
              <a:rPr lang="en-US" sz="1400" b="1">
                <a:solidFill>
                  <a:srgbClr val="FFFFFF"/>
                </a:solidFill>
              </a:rPr>
              <a:t>emotion-aware systems</a:t>
            </a:r>
            <a:r>
              <a:rPr lang="en-US" sz="1400">
                <a:solidFill>
                  <a:srgbClr val="FFFFFF"/>
                </a:solidFill>
              </a:rPr>
              <a:t> in areas like education, mental health, and customer service</a:t>
            </a:r>
          </a:p>
          <a:p>
            <a:pPr marL="0" indent="0">
              <a:buNone/>
            </a:pPr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42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B36D43-160A-4459-A18F-4471E792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17B38-9174-4965-BABA-C9C1C6F3D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604933"/>
          </a:xfrm>
          <a:prstGeom prst="rect">
            <a:avLst/>
          </a:prstGeom>
          <a:solidFill>
            <a:srgbClr val="262626"/>
          </a:solidFill>
          <a:ln w="38100" cap="sq">
            <a:noFill/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AD38E-C145-1273-6F6A-BFB6690BB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1347216"/>
            <a:ext cx="3166532" cy="4163569"/>
          </a:xfrm>
        </p:spPr>
        <p:txBody>
          <a:bodyPr anchor="ctr">
            <a:normAutofit/>
          </a:bodyPr>
          <a:lstStyle/>
          <a:p>
            <a:pPr algn="r"/>
            <a:r>
              <a:rPr lang="en-US" sz="2400" dirty="0">
                <a:solidFill>
                  <a:srgbClr val="FFFFFF"/>
                </a:solidFill>
              </a:rPr>
              <a:t>Scope and motivation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865F92-5D70-4CFC-A515-E5AD0F55F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79171"/>
            <a:ext cx="0" cy="2699658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A589C-980B-C220-E34E-2F278D057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9955" y="1655127"/>
            <a:ext cx="5900425" cy="4163569"/>
          </a:xfrm>
        </p:spPr>
        <p:txBody>
          <a:bodyPr anchor="ctr">
            <a:no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600" b="1" dirty="0">
                <a:solidFill>
                  <a:srgbClr val="FFFFFF"/>
                </a:solidFill>
              </a:rPr>
              <a:t>SCOPE 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Develop a web-based application that detects facial emotions.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Use </a:t>
            </a:r>
            <a:r>
              <a:rPr lang="en-US" sz="1400" b="1" dirty="0">
                <a:solidFill>
                  <a:srgbClr val="FFFFFF"/>
                </a:solidFill>
              </a:rPr>
              <a:t>deep learning (CNN)</a:t>
            </a:r>
            <a:r>
              <a:rPr lang="en-US" sz="1400" dirty="0">
                <a:solidFill>
                  <a:srgbClr val="FFFFFF"/>
                </a:solidFill>
              </a:rPr>
              <a:t> and </a:t>
            </a:r>
            <a:r>
              <a:rPr lang="en-US" sz="1400" b="1" dirty="0">
                <a:solidFill>
                  <a:srgbClr val="FFFFFF"/>
                </a:solidFill>
              </a:rPr>
              <a:t>OpenCV</a:t>
            </a:r>
            <a:r>
              <a:rPr lang="en-US" sz="1400" dirty="0">
                <a:solidFill>
                  <a:srgbClr val="FFFFFF"/>
                </a:solidFill>
              </a:rPr>
              <a:t> for face detection and emotion classification.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Classify emotions into 6 categories: Angry, Happy, Neutral, Sad, Surprise , fear.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Deploy the system with a clean, responsive UI using Flask.</a:t>
            </a:r>
          </a:p>
          <a:p>
            <a:pPr>
              <a:lnSpc>
                <a:spcPct val="110000"/>
              </a:lnSpc>
              <a:buNone/>
            </a:pPr>
            <a:r>
              <a:rPr lang="en-US" sz="1600" b="1" dirty="0">
                <a:solidFill>
                  <a:srgbClr val="FFFFFF"/>
                </a:solidFill>
              </a:rPr>
              <a:t> MOTIVATION: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Emotions are vital in expressing human intentions and reactions.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Creating emotion-aware systems improves communication between humans and machines.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Useful in domains like: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E-learning (detect student engagement)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Mental health (track emotional state)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Customer service (real-time emotion tracking)</a:t>
            </a:r>
          </a:p>
          <a:p>
            <a:pPr marL="742950" lvl="1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FFFF"/>
                </a:solidFill>
              </a:rPr>
              <a:t>Gaming and entertainment</a:t>
            </a:r>
          </a:p>
          <a:p>
            <a:pPr marL="0" indent="0">
              <a:lnSpc>
                <a:spcPct val="110000"/>
              </a:lnSpc>
              <a:buNone/>
            </a:pPr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671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B36D43-160A-4459-A18F-4471E792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C17B38-9174-4965-BABA-C9C1C6F3D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604933"/>
          </a:xfrm>
          <a:prstGeom prst="rect">
            <a:avLst/>
          </a:prstGeom>
          <a:solidFill>
            <a:srgbClr val="262626"/>
          </a:solidFill>
          <a:ln w="38100" cap="sq">
            <a:noFill/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7F3042-68D8-8BB1-A047-8AEB6A87E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1347216"/>
            <a:ext cx="3166532" cy="4163569"/>
          </a:xfrm>
        </p:spPr>
        <p:txBody>
          <a:bodyPr anchor="ctr">
            <a:normAutofit/>
          </a:bodyPr>
          <a:lstStyle/>
          <a:p>
            <a:pPr algn="r"/>
            <a:r>
              <a:rPr lang="en-US" sz="2400" dirty="0">
                <a:solidFill>
                  <a:srgbClr val="FFFFFF"/>
                </a:solidFill>
              </a:rPr>
              <a:t>Objective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865F92-5D70-4CFC-A515-E5AD0F55F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79171"/>
            <a:ext cx="0" cy="2699658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3EE1EF50-C0AF-5CF2-791F-A0B4EC09C9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04641" y="1347216"/>
            <a:ext cx="5900425" cy="41635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To design and implement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a facial emotion detection system using deep learning.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To capture real-time video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through an integrated webcam and detect emotions.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To allow users to upload images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and detect emotions from static photos.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To classify facial expressions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into 6 basic emotions: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Angry, Fear, Happy, Neutral, Sad, Surprise.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To provide a user-friendly web interface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using Flask and HTML/CSS.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To ensure fast and accurate predictions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using a pre-trained CNN model</a:t>
            </a:r>
          </a:p>
        </p:txBody>
      </p:sp>
    </p:spTree>
    <p:extLst>
      <p:ext uri="{BB962C8B-B14F-4D97-AF65-F5344CB8AC3E}">
        <p14:creationId xmlns:p14="http://schemas.microsoft.com/office/powerpoint/2010/main" val="423501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5B36D43-160A-4459-A18F-4471E792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C17B38-9174-4965-BABA-C9C1C6F3D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604933"/>
          </a:xfrm>
          <a:prstGeom prst="rect">
            <a:avLst/>
          </a:prstGeom>
          <a:solidFill>
            <a:srgbClr val="262626"/>
          </a:solidFill>
          <a:ln w="38100" cap="sq">
            <a:noFill/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29E46B-BD84-370D-7E16-C7BBC5D6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1347216"/>
            <a:ext cx="3166532" cy="4163569"/>
          </a:xfrm>
        </p:spPr>
        <p:txBody>
          <a:bodyPr anchor="ctr">
            <a:normAutofit/>
          </a:bodyPr>
          <a:lstStyle/>
          <a:p>
            <a:pPr algn="r"/>
            <a:r>
              <a:rPr lang="en-US" sz="2400" dirty="0">
                <a:solidFill>
                  <a:srgbClr val="FFFFFF"/>
                </a:solidFill>
              </a:rPr>
              <a:t>Literature review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865F92-5D70-4CFC-A515-E5AD0F55F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79171"/>
            <a:ext cx="0" cy="2699658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414EBAA1-7F5C-D199-8288-751BBB7FAE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04641" y="1347216"/>
            <a:ext cx="5900425" cy="416356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Mollahosseini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et al. (2017) –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AffectNet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Built a large-scale facial expression dataset.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Used deep neural networks to classify facial emotions in the wild.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Achieved high accuracy by combining multiple features.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Goodfellow et al. (2013) – Challenges in FER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Discussed challenges like lighting, pose variation, and occlusion in real-world emotion detection.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Proposed using convolutional neural networks (CNNs) for improved performance.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Tang (2013) – CNN on FER2013 Dataset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Used a deep CNN model on the FER2013 dataset (which you are using too).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Improved emotion classification accuracy significantly.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Szegedy et al. (2015) – Inception Architecture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Inspired efficient CNN design to reduce training time and increase detection speed.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These ideas influenced modern FER models.</a:t>
            </a:r>
          </a:p>
        </p:txBody>
      </p:sp>
    </p:spTree>
    <p:extLst>
      <p:ext uri="{BB962C8B-B14F-4D97-AF65-F5344CB8AC3E}">
        <p14:creationId xmlns:p14="http://schemas.microsoft.com/office/powerpoint/2010/main" val="389085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B36D43-160A-4459-A18F-4471E7926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C17B38-9174-4965-BABA-C9C1C6F3D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604933"/>
          </a:xfrm>
          <a:prstGeom prst="rect">
            <a:avLst/>
          </a:prstGeom>
          <a:solidFill>
            <a:srgbClr val="262626"/>
          </a:solidFill>
          <a:ln w="38100" cap="sq">
            <a:noFill/>
            <a:miter lim="800000"/>
          </a:ln>
          <a:effectLst>
            <a:outerShdw blurRad="54991" dist="1778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A8C7DE-A50B-EF2C-92FD-02B9A3FB1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1347216"/>
            <a:ext cx="3166532" cy="4163569"/>
          </a:xfrm>
        </p:spPr>
        <p:txBody>
          <a:bodyPr anchor="ctr">
            <a:normAutofit/>
          </a:bodyPr>
          <a:lstStyle/>
          <a:p>
            <a:pPr algn="r"/>
            <a:r>
              <a:rPr lang="en-US" sz="2400">
                <a:solidFill>
                  <a:srgbClr val="FFFFFF"/>
                </a:solidFill>
              </a:rPr>
              <a:t>Dataset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865F92-5D70-4CFC-A515-E5AD0F55F8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79171"/>
            <a:ext cx="0" cy="2699658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E2040-3E51-D6B8-9102-12D8F3741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4641" y="1347216"/>
            <a:ext cx="5900425" cy="416356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400" b="1">
                <a:solidFill>
                  <a:srgbClr val="FFFFFF"/>
                </a:solidFill>
              </a:rPr>
              <a:t>🔹 Dataset Used:</a:t>
            </a:r>
          </a:p>
          <a:p>
            <a:pPr>
              <a:buNone/>
            </a:pPr>
            <a:r>
              <a:rPr lang="en-US" sz="1400" b="1">
                <a:solidFill>
                  <a:srgbClr val="FFFFFF"/>
                </a:solidFill>
              </a:rPr>
              <a:t>FER-2013 (Facial Expression Recognition 2013)</a:t>
            </a:r>
            <a:endParaRPr lang="en-US" sz="140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Contains </a:t>
            </a:r>
            <a:r>
              <a:rPr lang="en-US" sz="1400" b="1">
                <a:solidFill>
                  <a:srgbClr val="FFFFFF"/>
                </a:solidFill>
              </a:rPr>
              <a:t>35,887 grayscale images</a:t>
            </a:r>
            <a:r>
              <a:rPr lang="en-US" sz="1400">
                <a:solidFill>
                  <a:srgbClr val="FFFFFF"/>
                </a:solidFill>
              </a:rPr>
              <a:t> of size 48x48.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Each image is labeled with one of </a:t>
            </a:r>
            <a:r>
              <a:rPr lang="en-US" sz="1400" b="1">
                <a:solidFill>
                  <a:srgbClr val="FFFFFF"/>
                </a:solidFill>
              </a:rPr>
              <a:t>7 emotions</a:t>
            </a:r>
            <a:r>
              <a:rPr lang="en-US" sz="1400">
                <a:solidFill>
                  <a:srgbClr val="FFFFFF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Angry, Disgust, Fear, Happy, Sad, Surprise, Neutral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Collected from Google image search APIs.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Used widely in facial emotion detection research.</a:t>
            </a:r>
          </a:p>
        </p:txBody>
      </p:sp>
    </p:spTree>
    <p:extLst>
      <p:ext uri="{BB962C8B-B14F-4D97-AF65-F5344CB8AC3E}">
        <p14:creationId xmlns:p14="http://schemas.microsoft.com/office/powerpoint/2010/main" val="87428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C821777-3A3B-437E-B5C1-FBC7B0F48C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BA8CB-5737-DACD-A801-3A4C59171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72575" y="628651"/>
            <a:ext cx="3643150" cy="34956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System architecture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1AD40C-CE73-4162-8681-421B8AF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475" y="733425"/>
            <a:ext cx="6696075" cy="5391150"/>
          </a:xfrm>
          <a:prstGeom prst="rect">
            <a:avLst/>
          </a:prstGeom>
          <a:solidFill>
            <a:schemeClr val="bg1"/>
          </a:solidFill>
          <a:ln w="190500" cap="sq">
            <a:solidFill>
              <a:schemeClr val="bg1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iagram of a process&#10;&#10;AI-generated content may be incorrect.">
            <a:extLst>
              <a:ext uri="{FF2B5EF4-FFF2-40B4-BE49-F238E27FC236}">
                <a16:creationId xmlns:a16="http://schemas.microsoft.com/office/drawing/2014/main" id="{BA918E43-FF3A-32AA-5A51-7303F3BE0B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9635"/>
          <a:stretch/>
        </p:blipFill>
        <p:spPr>
          <a:xfrm>
            <a:off x="1539640" y="1114868"/>
            <a:ext cx="5121745" cy="4628265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07A3B9D-B1BA-4989-A535-1A6D8D402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654" y="799817"/>
            <a:ext cx="6565717" cy="5258367"/>
          </a:xfrm>
          <a:prstGeom prst="rect">
            <a:avLst/>
          </a:prstGeom>
          <a:noFill/>
          <a:ln w="12700">
            <a:solidFill>
              <a:srgbClr val="2A5B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8439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C052280-388E-4151-A1EB-5236D4FCC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9EA33-5E79-D6E6-E216-1106F32AA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927100"/>
            <a:ext cx="3418766" cy="4616450"/>
          </a:xfrm>
        </p:spPr>
        <p:txBody>
          <a:bodyPr>
            <a:normAutofit/>
          </a:bodyPr>
          <a:lstStyle/>
          <a:p>
            <a:r>
              <a:rPr lang="en-US"/>
              <a:t>Modules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1C3-E720-4363-8AF0-20AD31937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301359"/>
            <a:ext cx="0" cy="191135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551F85B7-D103-B9BF-347C-5F16726607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76031" y="1223476"/>
            <a:ext cx="6291528" cy="4616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1. Data Preprocessing Module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Handles resizing, grayscale conversion, and normalization of input images.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Prepares webcam frames and uploaded images for prediction.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2. Model Loading &amp; Prediction Module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Loads the trained CNN model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Predicts the emotion class from processed face images.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3. Webcam Detection Module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Accesses the device’s built-in webcam using OpenCV.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Detects faces in real-time and predicts emotions on live video feed.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4. Image Upload Detection Module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Accepts image input via HTML form.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Processes the uploaded image and returns the detected emotion.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5. Flask Web Interface Module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Renders the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index.html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page.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Connects front-end actions (like webcam or image upload) to back-end functions.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6. Frontend UI Module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Uses HTML, CSS (red and blue theme), and JavaScript for styling and responsiveness.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Displays live camera feed and prediction result clearly to the user.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601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4">
    <wetp:webextensionref xmlns:r="http://schemas.openxmlformats.org/officeDocument/2006/relationships" r:id="rId1"/>
  </wetp:taskpane>
  <wetp:taskpane dockstate="right" visibility="0" width="438" row="3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61D985C3-2911-4B63-BFFA-88FE3E3F1A61}">
  <we:reference id="wa200003052" version="6.0.0.0" store="en-US" storeType="OMEX"/>
  <we:alternateReferences>
    <we:reference id="WA200003052" version="6.0.0.0" store="WA200003052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0255D3D-8A07-42FC-9965-36C64741043A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89</TotalTime>
  <Words>1125</Words>
  <Application>Microsoft Office PowerPoint</Application>
  <PresentationFormat>Widescreen</PresentationFormat>
  <Paragraphs>133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Bookman Old Style</vt:lpstr>
      <vt:lpstr>Rockwell</vt:lpstr>
      <vt:lpstr>Wingdings</vt:lpstr>
      <vt:lpstr>Damask</vt:lpstr>
      <vt:lpstr>Real-Time and Image-Based Emotion Recognition</vt:lpstr>
      <vt:lpstr>Introduction</vt:lpstr>
      <vt:lpstr>Problem statement</vt:lpstr>
      <vt:lpstr>Scope and motivation</vt:lpstr>
      <vt:lpstr>Objective</vt:lpstr>
      <vt:lpstr>Literature review </vt:lpstr>
      <vt:lpstr>Dataset </vt:lpstr>
      <vt:lpstr>System architecture </vt:lpstr>
      <vt:lpstr>Modules</vt:lpstr>
      <vt:lpstr>Tools</vt:lpstr>
      <vt:lpstr>Experimental result</vt:lpstr>
      <vt:lpstr>Evaluation</vt:lpstr>
      <vt:lpstr>Conclusion</vt:lpstr>
      <vt:lpstr>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Santhi Kola</dc:creator>
  <cp:lastModifiedBy>Santhi Kola</cp:lastModifiedBy>
  <cp:revision>2</cp:revision>
  <dcterms:created xsi:type="dcterms:W3CDTF">2025-04-15T15:51:49Z</dcterms:created>
  <dcterms:modified xsi:type="dcterms:W3CDTF">2025-04-15T17:24:18Z</dcterms:modified>
</cp:coreProperties>
</file>